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jpeg" ContentType="image/jpe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officeDocument/2006/relationships/extended-properties" Target="/docProps/app.xml" Id="rId2" /><Relationship Type="http://schemas.openxmlformats.org/package/2006/relationships/metadata/core-properties" Target="/docProps/core.xml" Id="rId3" /><Relationship Type="http://schemas.openxmlformats.org/officeDocument/2006/relationships/custom-properties" Target="/docProps/custom.xml" Id="rId4" /></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p:sldMasterIdLst>
    <p:sldMasterId id="2147483666" r:id="rId1"/>
  </p:sldMasterIdLst>
  <p:notesMasterIdLst>
    <p:notesMasterId r:id="rId2"/>
  </p:notesMasterIdLst>
  <p:sldIdLst>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Lst>
  <p:sldSz cx="12192000" cy="68580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91" d="100"/>
          <a:sy n="91" d="100"/>
        </p:scale>
        <p:origin x="341" y="58"/>
      </p:cViewPr>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notesMaster" Target="/ppt/notesMasters/notesMaster1.xml" Id="rId2" /><Relationship Type="http://schemas.openxmlformats.org/officeDocument/2006/relationships/slide" Target="/ppt/slides/slide1.xml" Id="rId3" /><Relationship Type="http://schemas.openxmlformats.org/officeDocument/2006/relationships/slide" Target="/ppt/slides/slide2.xml" Id="rId4" /><Relationship Type="http://schemas.openxmlformats.org/officeDocument/2006/relationships/slide" Target="/ppt/slides/slide3.xml" Id="rId5" /><Relationship Type="http://schemas.openxmlformats.org/officeDocument/2006/relationships/slide" Target="/ppt/slides/slide4.xml" Id="rId6" /><Relationship Type="http://schemas.openxmlformats.org/officeDocument/2006/relationships/slide" Target="/ppt/slides/slide5.xml" Id="rId7" /><Relationship Type="http://schemas.openxmlformats.org/officeDocument/2006/relationships/slide" Target="/ppt/slides/slide6.xml" Id="rId8" /><Relationship Type="http://schemas.openxmlformats.org/officeDocument/2006/relationships/slide" Target="/ppt/slides/slide7.xml" Id="rId9" /><Relationship Type="http://schemas.openxmlformats.org/officeDocument/2006/relationships/slide" Target="/ppt/slides/slide8.xml" Id="rId10" /><Relationship Type="http://schemas.openxmlformats.org/officeDocument/2006/relationships/slide" Target="/ppt/slides/slide9.xml" Id="rId11" /><Relationship Type="http://schemas.openxmlformats.org/officeDocument/2006/relationships/slide" Target="/ppt/slides/slide10.xml" Id="rId12" /><Relationship Type="http://schemas.openxmlformats.org/officeDocument/2006/relationships/slide" Target="/ppt/slides/slide11.xml" Id="rId13" /><Relationship Type="http://schemas.openxmlformats.org/officeDocument/2006/relationships/slide" Target="/ppt/slides/slide12.xml" Id="rId14" /><Relationship Type="http://schemas.openxmlformats.org/officeDocument/2006/relationships/slide" Target="/ppt/slides/slide13.xml" Id="rId15" /><Relationship Type="http://schemas.openxmlformats.org/officeDocument/2006/relationships/tableStyles" Target="/ppt/tableStyles.xml" Id="rId16" /><Relationship Type="http://schemas.openxmlformats.org/officeDocument/2006/relationships/presProps" Target="/ppt/presProps.xml" Id="rId17" /><Relationship Type="http://schemas.openxmlformats.org/officeDocument/2006/relationships/viewProps" Target="/ppt/viewProps.xml" Id="rId18" /><Relationship Type="http://schemas.openxmlformats.org/officeDocument/2006/relationships/theme" Target="/ppt/theme/theme1.xml" Id="rId19"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63" name=""/>
        <p:cNvGrpSpPr/>
        <p:nvPr/>
      </p:nvGrpSpPr>
      <p:grpSpPr>
        <a:xfrm>
          <a:off x="0" y="0"/>
          <a:ext cx="0" cy="0"/>
          <a:chOff x="0" y="0"/>
          <a:chExt cx="0" cy="0"/>
        </a:xfrm>
      </p:grpSpPr>
      <p:sp>
        <p:nvSpPr>
          <p:cNvPr id="1048714"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15"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16"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17"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18"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19"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&#65279;<?xml version="1.0" encoding="utf-8"?><Relationships xmlns="http://schemas.openxmlformats.org/package/2006/relationships"><Relationship Type="http://schemas.openxmlformats.org/officeDocument/2006/relationships/image" Target="/ppt/media/image1.png" Id="rId1" /><Relationship Type="http://schemas.openxmlformats.org/officeDocument/2006/relationships/slideMaster" Target="/ppt/slideMasters/slideMaster1.xml" Id="rId2" /></Relationships>
</file>

<file path=ppt/slideLayouts/_rels/slideLayout2.xml.rels>&#65279;<?xml version="1.0" encoding="utf-8"?><Relationships xmlns="http://schemas.openxmlformats.org/package/2006/relationships"><Relationship Type="http://schemas.openxmlformats.org/officeDocument/2006/relationships/image" Target="/ppt/media/image2.png" Id="rId1" /><Relationship Type="http://schemas.openxmlformats.org/officeDocument/2006/relationships/slideMaster" Target="/ppt/slideMasters/slideMaster1.xml" Id="rId2"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9" name=""/>
        <p:cNvGrpSpPr/>
        <p:nvPr/>
      </p:nvGrpSpPr>
      <p:grpSpPr>
        <a:xfrm>
          <a:off x="0" y="0"/>
          <a:ext cx="0" cy="0"/>
          <a:chOff x="0" y="0"/>
          <a:chExt cx="0" cy="0"/>
        </a:xfrm>
      </p:grpSpPr>
      <p:pic>
        <p:nvPicPr>
          <p:cNvPr id="2097153" name="Picture 6" descr="Droplets-HD-Title-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581"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dirty="0" lang="en-US"/>
          </a:p>
        </p:txBody>
      </p:sp>
      <p:sp>
        <p:nvSpPr>
          <p:cNvPr id="1048582" name="Subtitle 2"/>
          <p:cNvSpPr>
            <a:spLocks noGrp="1"/>
          </p:cNvSpPr>
          <p:nvPr>
            <p:ph type="subTitle" idx="1"/>
          </p:nvPr>
        </p:nvSpPr>
        <p:spPr>
          <a:xfrm>
            <a:off x="1751012" y="3886200"/>
            <a:ext cx="8689976" cy="1371599"/>
          </a:xfrm>
        </p:spPr>
        <p:txBody>
          <a:bodyPr>
            <a:normAutofit/>
          </a:bodyPr>
          <a:lstStyle>
            <a:lvl1pPr algn="ctr" indent="0" marL="0">
              <a:buNone/>
              <a:defRPr sz="2200">
                <a:solidFill>
                  <a:schemeClr val="bg1">
                    <a:lumMod val="50000"/>
                  </a:schemeClr>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583" name="Date Placeholder 3"/>
          <p:cNvSpPr>
            <a:spLocks noGrp="1"/>
          </p:cNvSpPr>
          <p:nvPr>
            <p:ph type="dt" sz="half" idx="10"/>
          </p:nvPr>
        </p:nvSpPr>
        <p:spPr/>
        <p:txBody>
          <a:bodyPr/>
          <a:p>
            <a:fld id="{48A87A34-81AB-432B-8DAE-1953F412C126}" type="datetimeFigureOut">
              <a:rPr dirty="0" lang="en-US"/>
              <a:t>5/8/2025</a:t>
            </a:fld>
            <a:endParaRPr dirty="0" lang="en-US"/>
          </a:p>
        </p:txBody>
      </p:sp>
      <p:sp>
        <p:nvSpPr>
          <p:cNvPr id="1048584" name="Footer Placeholder 4"/>
          <p:cNvSpPr>
            <a:spLocks noGrp="1"/>
          </p:cNvSpPr>
          <p:nvPr>
            <p:ph type="ftr" sz="quarter" idx="11"/>
          </p:nvPr>
        </p:nvSpPr>
        <p:spPr/>
        <p:txBody>
          <a:bodyPr/>
          <a:p>
            <a:endParaRPr dirty="0" lang="en-US"/>
          </a:p>
        </p:txBody>
      </p:sp>
      <p:sp>
        <p:nvSpPr>
          <p:cNvPr id="1048585" name="Slide Number Placeholder 5"/>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pic>
        <p:nvPicPr>
          <p:cNvPr id="2097155" name="Picture 2" descr="Droplets-HD-Content-R1d.png"/>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
        <p:nvSpPr>
          <p:cNvPr id="1048588" name="Title 1"/>
          <p:cNvSpPr>
            <a:spLocks noGrp="1"/>
          </p:cNvSpPr>
          <p:nvPr>
            <p:ph type="title"/>
          </p:nvPr>
        </p:nvSpPr>
        <p:spPr/>
        <p:txBody>
          <a:bodyPr/>
          <a:p>
            <a:r>
              <a:rPr lang="en-US"/>
              <a:t>Click to edit Master title style</a:t>
            </a:r>
            <a:endParaRPr dirty="0" lang="en-US"/>
          </a:p>
        </p:txBody>
      </p:sp>
      <p:sp>
        <p:nvSpPr>
          <p:cNvPr id="1048589" name="Content Placeholder 2"/>
          <p:cNvSpPr>
            <a:spLocks noGrp="1"/>
          </p:cNvSpPr>
          <p:nvPr>
            <p:ph sz="quarter" idx="13"/>
          </p:nvPr>
        </p:nvSpPr>
        <p:spPr>
          <a:xfrm>
            <a:off x="913774" y="2367092"/>
            <a:ext cx="10363826" cy="34241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90" name="Date Placeholder 3"/>
          <p:cNvSpPr>
            <a:spLocks noGrp="1"/>
          </p:cNvSpPr>
          <p:nvPr>
            <p:ph type="dt" sz="half" idx="10"/>
          </p:nvPr>
        </p:nvSpPr>
        <p:spPr/>
        <p:txBody>
          <a:bodyPr/>
          <a:p>
            <a:fld id="{48A87A34-81AB-432B-8DAE-1953F412C126}" type="datetimeFigureOut">
              <a:rPr dirty="0" lang="en-US"/>
              <a:t>5/8/2025</a:t>
            </a:fld>
            <a:endParaRPr dirty="0" lang="en-US"/>
          </a:p>
        </p:txBody>
      </p:sp>
      <p:sp>
        <p:nvSpPr>
          <p:cNvPr id="1048591" name="Footer Placeholder 4"/>
          <p:cNvSpPr>
            <a:spLocks noGrp="1"/>
          </p:cNvSpPr>
          <p:nvPr>
            <p:ph type="ftr" sz="quarter" idx="11"/>
          </p:nvPr>
        </p:nvSpPr>
        <p:spPr/>
        <p:txBody>
          <a:bodyPr/>
          <a:p>
            <a:endParaRPr dirty="0" lang="en-US"/>
          </a:p>
        </p:txBody>
      </p:sp>
      <p:sp>
        <p:nvSpPr>
          <p:cNvPr id="1048592" name="Slide Number Placeholder 5"/>
          <p:cNvSpPr>
            <a:spLocks noGrp="1"/>
          </p:cNvSpPr>
          <p:nvPr>
            <p:ph type="sldNum" sz="quarter" idx="12"/>
          </p:nvPr>
        </p:nvSpPr>
        <p:spPr/>
        <p:txBody>
          <a:bodyPr/>
          <a:p>
            <a:fld id="{6D22F896-40B5-4ADD-8801-0D06FADFA095}" type="slidenum">
              <a:rPr dirty="0" lang="en-US"/>
              <a:t>‹#›</a:t>
            </a:fld>
            <a:endParaRPr dirty="0"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image" Target="/ppt/media/image3.png" Id="rId18" /><Relationship Type="http://schemas.openxmlformats.org/officeDocument/2006/relationships/theme" Target="/ppt/theme/theme1.xml" Id="rId19"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1" name=""/>
        <p:cNvGrpSpPr/>
        <p:nvPr/>
      </p:nvGrpSpPr>
      <p:grpSpPr>
        <a:xfrm>
          <a:off x="0" y="0"/>
          <a:ext cx="0" cy="0"/>
          <a:chOff x="0" y="0"/>
          <a:chExt cx="0" cy="0"/>
        </a:xfrm>
      </p:grpSpPr>
      <p:pic>
        <p:nvPicPr>
          <p:cNvPr id="2097152" name="Picture 2" descr="\\DROBO-FS\QuickDrops\JB\PPTX NG\Droplets\LightingOverlay.png"/>
          <p:cNvPicPr>
            <a:picLocks noChangeAspect="1" noChangeArrowheads="1"/>
          </p:cNvPicPr>
          <p:nvPr/>
        </p:nvPicPr>
        <p:blipFill>
          <a:blip xmlns:r="http://schemas.openxmlformats.org/officeDocument/2006/relationships" r:embed="rId18">
            <a:alphaModFix/>
          </a:blip>
          <a:srcRect/>
          <a:stretch>
            <a:fillRect/>
          </a:stretch>
        </p:blipFill>
        <p:spPr bwMode="auto">
          <a:xfrm>
            <a:off x="0" y="-1"/>
            <a:ext cx="12192003" cy="6858001"/>
          </a:xfrm>
          <a:prstGeom prst="rect"/>
          <a:noFill/>
        </p:spPr>
      </p:pic>
      <p:sp>
        <p:nvSpPr>
          <p:cNvPr id="1048576" name="Title Placeholder 1"/>
          <p:cNvSpPr>
            <a:spLocks noGrp="1"/>
          </p:cNvSpPr>
          <p:nvPr>
            <p:ph type="title"/>
          </p:nvPr>
        </p:nvSpPr>
        <p:spPr>
          <a:xfrm>
            <a:off x="913775" y="618517"/>
            <a:ext cx="10364451" cy="1596177"/>
          </a:xfrm>
          <a:prstGeom prst="rect"/>
        </p:spPr>
        <p:txBody>
          <a:bodyPr vert="horz" lIns="91440" tIns="45720" rIns="91440" bIns="45720" rtlCol="0" anchor="ctr">
            <a:normAutofit/>
          </a:bodyPr>
          <a:p>
            <a:r>
              <a:rPr lang="en-US"/>
              <a:t>Click to edit Master title style</a:t>
            </a:r>
            <a:endParaRPr lang="en-US" dirty="0"/>
          </a:p>
        </p:txBody>
      </p:sp>
      <p:sp>
        <p:nvSpPr>
          <p:cNvPr id="1048577" name="Text Placeholder 2"/>
          <p:cNvSpPr>
            <a:spLocks noGrp="1"/>
          </p:cNvSpPr>
          <p:nvPr>
            <p:ph type="body" idx="1"/>
          </p:nvPr>
        </p:nvSpPr>
        <p:spPr>
          <a:xfrm>
            <a:off x="913775" y="2367093"/>
            <a:ext cx="10364452" cy="3424107"/>
          </a:xfrm>
          <a:prstGeom prst="rect"/>
        </p:spPr>
        <p:txBody>
          <a:bodyPr vert="horz" lIns="91440" tIns="45720" rIns="91440" bIns="45720" rtlCol="0">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8" name="Date Placeholder 3"/>
          <p:cNvSpPr>
            <a:spLocks noGrp="1"/>
          </p:cNvSpPr>
          <p:nvPr>
            <p:ph type="dt" sz="half" idx="2"/>
          </p:nvPr>
        </p:nvSpPr>
        <p:spPr>
          <a:xfrm>
            <a:off x="7678737" y="5883275"/>
            <a:ext cx="2743200" cy="365125"/>
          </a:xfrm>
          <a:prstGeom prst="rect"/>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t>5/8/2025</a:t>
            </a:fld>
            <a:endParaRPr lang="en-US" dirty="0"/>
          </a:p>
        </p:txBody>
      </p:sp>
      <p:sp>
        <p:nvSpPr>
          <p:cNvPr id="1048579" name="Footer Placeholder 4"/>
          <p:cNvSpPr>
            <a:spLocks noGrp="1"/>
          </p:cNvSpPr>
          <p:nvPr>
            <p:ph type="ftr" sz="quarter" idx="3"/>
          </p:nvPr>
        </p:nvSpPr>
        <p:spPr>
          <a:xfrm>
            <a:off x="913774" y="5883275"/>
            <a:ext cx="6672887" cy="365125"/>
          </a:xfrm>
          <a:prstGeom prst="rect"/>
        </p:spPr>
        <p:txBody>
          <a:bodyPr vert="horz" lIns="91440" tIns="45720" rIns="91440" bIns="45720" rtlCol="0" anchor="ctr"/>
          <a:lstStyle>
            <a:lvl1pPr algn="l">
              <a:defRPr sz="1000">
                <a:solidFill>
                  <a:schemeClr val="tx1"/>
                </a:solidFill>
              </a:defRPr>
            </a:lvl1pPr>
          </a:lstStyle>
          <a:p>
            <a:endParaRPr lang="en-US" dirty="0"/>
          </a:p>
        </p:txBody>
      </p:sp>
      <p:sp>
        <p:nvSpPr>
          <p:cNvPr id="1048580" name="Slide Number Placeholder 5"/>
          <p:cNvSpPr>
            <a:spLocks noGrp="1"/>
          </p:cNvSpPr>
          <p:nvPr>
            <p:ph type="sldNum" sz="quarter" idx="4"/>
          </p:nvPr>
        </p:nvSpPr>
        <p:spPr>
          <a:xfrm>
            <a:off x="10514011" y="5883275"/>
            <a:ext cx="764215" cy="365125"/>
          </a:xfrm>
          <a:prstGeom prst="rect"/>
        </p:spPr>
        <p:txBody>
          <a:bodyPr vert="horz" lIns="91440" tIns="45720" rIns="91440" bIns="45720" rtlCol="0" anchor="ctr"/>
          <a:lstStyle>
            <a:lvl1pPr algn="r">
              <a:defRPr sz="1000">
                <a:solidFill>
                  <a:schemeClr val="tx1"/>
                </a:solidFill>
              </a:defRPr>
            </a:lvl1pPr>
          </a:lstStyle>
          <a:p>
            <a:fld id="{6D22F896-40B5-4ADD-8801-0D06FADFA09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1.xml.rels>&#65279;<?xml version="1.0" encoding="utf-8"?><Relationships xmlns="http://schemas.openxmlformats.org/package/2006/relationships"><Relationship Type="http://schemas.openxmlformats.org/officeDocument/2006/relationships/image" Target="/ppt/media/image20.jpeg" Id="rId1" /><Relationship Type="http://schemas.openxmlformats.org/officeDocument/2006/relationships/image" Target="/ppt/media/image21.jpeg" Id="rId2" /><Relationship Type="http://schemas.openxmlformats.org/officeDocument/2006/relationships/image" Target="/ppt/media/image22.jpeg" Id="rId3" /><Relationship Type="http://schemas.openxmlformats.org/officeDocument/2006/relationships/slideLayout" Target="/ppt/slideLayouts/slideLayout2.xml" Id="rId4" /></Relationships>
</file>

<file path=ppt/slides/_rels/slide1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3.xml.rels>&#65279;<?xml version="1.0" encoding="utf-8"?><Relationships xmlns="http://schemas.openxmlformats.org/package/2006/relationships"><Relationship Type="http://schemas.openxmlformats.org/officeDocument/2006/relationships/image" Target="/ppt/media/image23.jpeg" Id="rId1" /><Relationship Type="http://schemas.openxmlformats.org/officeDocument/2006/relationships/slideLayout" Target="/ppt/slideLayouts/slideLayout2.xml" Id="rId2" /></Relationships>
</file>

<file path=ppt/slides/_rels/slide2.xml.rels>&#65279;<?xml version="1.0" encoding="utf-8"?><Relationships xmlns="http://schemas.openxmlformats.org/package/2006/relationships"><Relationship Type="http://schemas.openxmlformats.org/officeDocument/2006/relationships/image" Target="/ppt/media/image4.png" Id="rId1" /><Relationship Type="http://schemas.openxmlformats.org/officeDocument/2006/relationships/slideLayout" Target="/ppt/slideLayouts/slideLayout2.xml" Id="rId2" /></Relationships>
</file>

<file path=ppt/slides/_rels/slide3.xml.rels>&#65279;<?xml version="1.0" encoding="utf-8"?><Relationships xmlns="http://schemas.openxmlformats.org/package/2006/relationships"><Relationship Type="http://schemas.openxmlformats.org/officeDocument/2006/relationships/image" Target="/ppt/media/image5.jpeg" Id="rId1" /><Relationship Type="http://schemas.openxmlformats.org/officeDocument/2006/relationships/image" Target="/ppt/media/image6.jpeg" Id="rId2" /><Relationship Type="http://schemas.openxmlformats.org/officeDocument/2006/relationships/slideLayout" Target="/ppt/slideLayouts/slideLayout2.xml" Id="rId3" /></Relationships>
</file>

<file path=ppt/slides/_rels/slide4.xml.rels>&#65279;<?xml version="1.0" encoding="utf-8"?><Relationships xmlns="http://schemas.openxmlformats.org/package/2006/relationships"><Relationship Type="http://schemas.openxmlformats.org/officeDocument/2006/relationships/image" Target="/ppt/media/image7.jpeg" Id="rId1" /><Relationship Type="http://schemas.openxmlformats.org/officeDocument/2006/relationships/image" Target="/ppt/media/image8.jpeg" Id="rId2" /><Relationship Type="http://schemas.openxmlformats.org/officeDocument/2006/relationships/slideLayout" Target="/ppt/slideLayouts/slideLayout2.xml" Id="rId3" /></Relationships>
</file>

<file path=ppt/slides/_rels/slide5.xml.rels>&#65279;<?xml version="1.0" encoding="utf-8"?><Relationships xmlns="http://schemas.openxmlformats.org/package/2006/relationships"><Relationship Type="http://schemas.openxmlformats.org/officeDocument/2006/relationships/image" Target="/ppt/media/image9.png" Id="rId1" /><Relationship Type="http://schemas.openxmlformats.org/officeDocument/2006/relationships/slideLayout" Target="/ppt/slideLayouts/slideLayout2.xml" Id="rId2" /></Relationships>
</file>

<file path=ppt/slides/_rels/slide6.xml.rels>&#65279;<?xml version="1.0" encoding="utf-8"?><Relationships xmlns="http://schemas.openxmlformats.org/package/2006/relationships"><Relationship Type="http://schemas.openxmlformats.org/officeDocument/2006/relationships/image" Target="/ppt/media/image10.png" Id="rId1" /><Relationship Type="http://schemas.openxmlformats.org/officeDocument/2006/relationships/image" Target="/ppt/media/image11.png" Id="rId2" /><Relationship Type="http://schemas.openxmlformats.org/officeDocument/2006/relationships/slideLayout" Target="/ppt/slideLayouts/slideLayout2.xml" Id="rId3" /></Relationships>
</file>

<file path=ppt/slides/_rels/slide7.xml.rels>&#65279;<?xml version="1.0" encoding="utf-8"?><Relationships xmlns="http://schemas.openxmlformats.org/package/2006/relationships"><Relationship Type="http://schemas.openxmlformats.org/officeDocument/2006/relationships/image" Target="/ppt/media/image12.jpeg" Id="rId1" /><Relationship Type="http://schemas.openxmlformats.org/officeDocument/2006/relationships/slideLayout" Target="/ppt/slideLayouts/slideLayout2.xml" Id="rId2" /></Relationships>
</file>

<file path=ppt/slides/_rels/slide8.xml.rels>&#65279;<?xml version="1.0" encoding="utf-8"?><Relationships xmlns="http://schemas.openxmlformats.org/package/2006/relationships"><Relationship Type="http://schemas.openxmlformats.org/officeDocument/2006/relationships/image" Target="/ppt/media/image13.jpeg" Id="rId1" /><Relationship Type="http://schemas.openxmlformats.org/officeDocument/2006/relationships/image" Target="/ppt/media/image14.jpeg" Id="rId2" /><Relationship Type="http://schemas.openxmlformats.org/officeDocument/2006/relationships/image" Target="/ppt/media/image15.jpeg" Id="rId3" /><Relationship Type="http://schemas.openxmlformats.org/officeDocument/2006/relationships/image" Target="/ppt/media/image16.jpeg" Id="rId4" /><Relationship Type="http://schemas.openxmlformats.org/officeDocument/2006/relationships/image" Target="/ppt/media/image17.png" Id="rId5" /><Relationship Type="http://schemas.openxmlformats.org/officeDocument/2006/relationships/image" Target="/ppt/media/image18.png" Id="rId6" /><Relationship Type="http://schemas.openxmlformats.org/officeDocument/2006/relationships/slideLayout" Target="/ppt/slideLayouts/slideLayout2.xml" Id="rId7" /></Relationships>
</file>

<file path=ppt/slides/_rels/slide9.xml.rels>&#65279;<?xml version="1.0" encoding="utf-8"?><Relationships xmlns="http://schemas.openxmlformats.org/package/2006/relationships"><Relationship Type="http://schemas.openxmlformats.org/officeDocument/2006/relationships/image" Target="/ppt/media/image19.png" Id="rId1" /><Relationship Type="http://schemas.openxmlformats.org/officeDocument/2006/relationships/slideLayout" Target="/ppt/slideLayouts/slideLayout1.xml" Id="rId2"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8" name="Title 1"/>
          <p:cNvSpPr>
            <a:spLocks noGrp="1"/>
          </p:cNvSpPr>
          <p:nvPr>
            <p:ph type="ctrTitle"/>
          </p:nvPr>
        </p:nvSpPr>
        <p:spPr>
          <a:xfrm>
            <a:off x="1751012" y="1376987"/>
            <a:ext cx="8689976" cy="2509213"/>
          </a:xfrm>
        </p:spPr>
        <p:txBody>
          <a:bodyPr/>
          <a:p>
            <a:r>
              <a:rPr dirty="0" lang="en-US">
                <a:latin typeface="Algerian" panose="04020705040A02060702" pitchFamily="82" charset="0"/>
              </a:rPr>
              <a:t>Design thinking and innovation </a:t>
            </a:r>
          </a:p>
        </p:txBody>
      </p:sp>
      <p:sp>
        <p:nvSpPr>
          <p:cNvPr id="1048609" name="Subtitle 2"/>
          <p:cNvSpPr>
            <a:spLocks noGrp="1"/>
          </p:cNvSpPr>
          <p:nvPr>
            <p:ph type="subTitle" idx="1"/>
          </p:nvPr>
        </p:nvSpPr>
        <p:spPr/>
        <p:txBody>
          <a:bodyPr>
            <a:normAutofit fontScale="27273" lnSpcReduction="20000"/>
          </a:bodyPr>
          <a:p>
            <a:r>
              <a:rPr dirty="0" sz="4800" lang="en-US">
                <a:solidFill>
                  <a:schemeClr val="tx1"/>
                </a:solidFill>
                <a:latin typeface="Calibri" panose="020F0502020204030204" pitchFamily="34" charset="0"/>
                <a:ea typeface="Calibri" panose="020F0502020204030204" pitchFamily="34" charset="0"/>
                <a:cs typeface="Calibri" panose="020F0502020204030204" pitchFamily="34" charset="0"/>
              </a:rPr>
              <a:t>Presented by</a:t>
            </a:r>
          </a:p>
          <a:p>
            <a:r>
              <a:rPr dirty="0" sz="4800" lang="en-US">
                <a:solidFill>
                  <a:schemeClr val="tx1"/>
                </a:solidFill>
                <a:latin typeface="Calibri" panose="020F0502020204030204" pitchFamily="34" charset="0"/>
                <a:ea typeface="Calibri" panose="020F0502020204030204" pitchFamily="34" charset="0"/>
                <a:cs typeface="Calibri" panose="020F0502020204030204" pitchFamily="34" charset="0"/>
              </a:rPr>
              <a:t>Ch Hemalatha (23KD1A0224)</a:t>
            </a:r>
          </a:p>
          <a:p>
            <a:r>
              <a:rPr dirty="0" sz="4800" lang="en-US">
                <a:solidFill>
                  <a:schemeClr val="tx1"/>
                </a:solidFill>
                <a:latin typeface="Calibri" panose="020F0502020204030204" pitchFamily="34" charset="0"/>
                <a:ea typeface="Calibri" panose="020F0502020204030204" pitchFamily="34" charset="0"/>
                <a:cs typeface="Calibri" panose="020F0502020204030204" pitchFamily="34" charset="0"/>
              </a:rPr>
              <a:t>G </a:t>
            </a:r>
            <a:r>
              <a:rPr dirty="0" sz="4800" lang="en-US" err="1">
                <a:solidFill>
                  <a:schemeClr val="tx1"/>
                </a:solidFill>
                <a:latin typeface="Calibri" panose="020F0502020204030204" pitchFamily="34" charset="0"/>
                <a:ea typeface="Calibri" panose="020F0502020204030204" pitchFamily="34" charset="0"/>
                <a:cs typeface="Calibri" panose="020F0502020204030204" pitchFamily="34" charset="0"/>
              </a:rPr>
              <a:t>poornima</a:t>
            </a:r>
            <a:r>
              <a:rPr dirty="0" sz="4800" lang="en-US">
                <a:solidFill>
                  <a:schemeClr val="tx1"/>
                </a:solidFill>
                <a:latin typeface="Calibri" panose="020F0502020204030204" pitchFamily="34" charset="0"/>
                <a:ea typeface="Calibri" panose="020F0502020204030204" pitchFamily="34" charset="0"/>
                <a:cs typeface="Calibri" panose="020F0502020204030204" pitchFamily="34" charset="0"/>
              </a:rPr>
              <a:t> (23KD1A0235)</a:t>
            </a:r>
          </a:p>
          <a:p>
            <a:r>
              <a:rPr dirty="0" sz="4800" lang="en-US" err="1">
                <a:solidFill>
                  <a:schemeClr val="tx1"/>
                </a:solidFill>
                <a:latin typeface="Calibri" panose="020F0502020204030204" pitchFamily="34" charset="0"/>
                <a:ea typeface="Calibri" panose="020F0502020204030204" pitchFamily="34" charset="0"/>
                <a:cs typeface="Calibri" panose="020F0502020204030204" pitchFamily="34" charset="0"/>
              </a:rPr>
              <a:t>Ch</a:t>
            </a:r>
            <a:r>
              <a:rPr dirty="0" sz="4800" lang="en-US">
                <a:solidFill>
                  <a:schemeClr val="tx1"/>
                </a:solidFill>
                <a:latin typeface="Calibri" panose="020F0502020204030204" pitchFamily="34" charset="0"/>
                <a:ea typeface="Calibri" panose="020F0502020204030204" pitchFamily="34" charset="0"/>
                <a:cs typeface="Calibri" panose="020F0502020204030204" pitchFamily="34" charset="0"/>
              </a:rPr>
              <a:t> </a:t>
            </a:r>
            <a:r>
              <a:rPr dirty="0" sz="4800" lang="en-US" err="1">
                <a:solidFill>
                  <a:schemeClr val="tx1"/>
                </a:solidFill>
                <a:latin typeface="Calibri" panose="020F0502020204030204" pitchFamily="34" charset="0"/>
                <a:ea typeface="Calibri" panose="020F0502020204030204" pitchFamily="34" charset="0"/>
                <a:cs typeface="Calibri" panose="020F0502020204030204" pitchFamily="34" charset="0"/>
              </a:rPr>
              <a:t>prasad</a:t>
            </a:r>
            <a:r>
              <a:rPr dirty="0" sz="4800" lang="en-US">
                <a:solidFill>
                  <a:schemeClr val="tx1"/>
                </a:solidFill>
                <a:latin typeface="Calibri" panose="020F0502020204030204" pitchFamily="34" charset="0"/>
                <a:ea typeface="Calibri" panose="020F0502020204030204" pitchFamily="34" charset="0"/>
                <a:cs typeface="Calibri" panose="020F0502020204030204" pitchFamily="34" charset="0"/>
              </a:rPr>
              <a:t>(23KD1A0221)</a:t>
            </a:r>
          </a:p>
          <a:p>
            <a:r>
              <a:rPr dirty="0" sz="4800" lang="en-US">
                <a:solidFill>
                  <a:schemeClr val="tx1"/>
                </a:solidFill>
                <a:latin typeface="Calibri" panose="020F0502020204030204" pitchFamily="34" charset="0"/>
                <a:ea typeface="Calibri" panose="020F0502020204030204" pitchFamily="34" charset="0"/>
                <a:cs typeface="Calibri" panose="020F0502020204030204" pitchFamily="34" charset="0"/>
              </a:rPr>
              <a:t>B </a:t>
            </a:r>
            <a:r>
              <a:rPr dirty="0" sz="4800" lang="en-US" err="1">
                <a:solidFill>
                  <a:schemeClr val="tx1"/>
                </a:solidFill>
                <a:latin typeface="Calibri" panose="020F0502020204030204" pitchFamily="34" charset="0"/>
                <a:ea typeface="Calibri" panose="020F0502020204030204" pitchFamily="34" charset="0"/>
                <a:cs typeface="Calibri" panose="020F0502020204030204" pitchFamily="34" charset="0"/>
              </a:rPr>
              <a:t>venu</a:t>
            </a:r>
            <a:r>
              <a:rPr dirty="0" sz="4800" lang="en-US">
                <a:solidFill>
                  <a:schemeClr val="tx1"/>
                </a:solidFill>
                <a:latin typeface="Calibri" panose="020F0502020204030204" pitchFamily="34" charset="0"/>
                <a:ea typeface="Calibri" panose="020F0502020204030204" pitchFamily="34" charset="0"/>
                <a:cs typeface="Calibri" panose="020F0502020204030204" pitchFamily="34" charset="0"/>
              </a:rPr>
              <a:t> (23KD1A0209)</a:t>
            </a:r>
          </a:p>
          <a:p>
            <a:endParaRPr dirty="0" sz="4800" lang="en-US">
              <a:solidFill>
                <a:schemeClr val="tx1"/>
              </a:solidFill>
              <a:latin typeface="+mj-lt"/>
            </a:endParaRPr>
          </a:p>
          <a:p>
            <a:endParaRPr dirty="0" lang="en-US">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93" name="Title 1"/>
          <p:cNvSpPr>
            <a:spLocks noGrp="1"/>
          </p:cNvSpPr>
          <p:nvPr>
            <p:ph type="title"/>
          </p:nvPr>
        </p:nvSpPr>
        <p:spPr>
          <a:xfrm>
            <a:off x="206205" y="322105"/>
            <a:ext cx="10364451" cy="1596177"/>
          </a:xfrm>
        </p:spPr>
        <p:txBody>
          <a:bodyPr>
            <a:normAutofit/>
          </a:bodyPr>
          <a:p>
            <a:r>
              <a:rPr dirty="0" sz="4000" lang="en-US">
                <a:latin typeface="Times New Roman" panose="02020603050405020304" pitchFamily="18" charset="0"/>
                <a:cs typeface="Times New Roman" panose="02020603050405020304" pitchFamily="18" charset="0"/>
              </a:rPr>
              <a:t>applications</a:t>
            </a:r>
          </a:p>
        </p:txBody>
      </p:sp>
      <p:sp>
        <p:nvSpPr>
          <p:cNvPr id="1048594" name="Content Placeholder 2"/>
          <p:cNvSpPr>
            <a:spLocks noGrp="1"/>
          </p:cNvSpPr>
          <p:nvPr>
            <p:ph sz="quarter" idx="13"/>
          </p:nvPr>
        </p:nvSpPr>
        <p:spPr>
          <a:xfrm>
            <a:off x="754696" y="1515612"/>
            <a:ext cx="10363826" cy="3424107"/>
          </a:xfrm>
        </p:spPr>
        <p:txBody>
          <a:bodyPr>
            <a:noAutofit/>
          </a:bodyPr>
          <a:p>
            <a:r>
              <a:rPr dirty="0" sz="1600" lang="en-US">
                <a:latin typeface="Candara" panose="020E0502030303020204" pitchFamily="34" charset="0"/>
              </a:rPr>
              <a:t>Warning Signboards</a:t>
            </a:r>
          </a:p>
          <a:p>
            <a:r>
              <a:rPr dirty="0" sz="1600" lang="en-US">
                <a:latin typeface="Candara" panose="020E0502030303020204" pitchFamily="34" charset="0"/>
              </a:rPr>
              <a:t>Speed control measures</a:t>
            </a:r>
          </a:p>
          <a:p>
            <a:r>
              <a:rPr dirty="0" sz="1600" lang="en-US">
                <a:latin typeface="Candara" panose="020E0502030303020204" pitchFamily="34" charset="0"/>
              </a:rPr>
              <a:t>Proper road lighting</a:t>
            </a:r>
          </a:p>
          <a:p>
            <a:r>
              <a:rPr dirty="0" sz="1600" lang="en-US">
                <a:latin typeface="Candara" panose="020E0502030303020204" pitchFamily="34" charset="0"/>
              </a:rPr>
              <a:t>Guardrails and barriers</a:t>
            </a:r>
          </a:p>
          <a:p>
            <a:r>
              <a:rPr dirty="0" sz="1600" lang="en-US">
                <a:latin typeface="Candara" panose="020E0502030303020204" pitchFamily="34" charset="0"/>
              </a:rPr>
              <a:t>Mirror placement at blind turns</a:t>
            </a:r>
          </a:p>
          <a:p>
            <a:r>
              <a:rPr dirty="0" sz="1600" lang="en-US">
                <a:latin typeface="Candara" panose="020E0502030303020204" pitchFamily="34" charset="0"/>
              </a:rPr>
              <a:t>Regular road maintenance</a:t>
            </a:r>
          </a:p>
          <a:p>
            <a:r>
              <a:rPr dirty="0" sz="1600" lang="en-US">
                <a:latin typeface="Candara" panose="020E0502030303020204" pitchFamily="34" charset="0"/>
              </a:rPr>
              <a:t>Weather monitoring system</a:t>
            </a:r>
          </a:p>
          <a:p>
            <a:r>
              <a:rPr dirty="0" sz="1600" lang="en-US">
                <a:latin typeface="Candara" panose="020E0502030303020204" pitchFamily="34" charset="0"/>
              </a:rPr>
              <a:t>Driver awareness campaign</a:t>
            </a:r>
          </a:p>
          <a:p>
            <a:r>
              <a:rPr dirty="0" sz="1600" lang="en-US">
                <a:latin typeface="Candara" panose="020E0502030303020204" pitchFamily="34" charset="0"/>
              </a:rPr>
              <a:t>Emergency call boxes</a:t>
            </a:r>
          </a:p>
          <a:p>
            <a:r>
              <a:rPr dirty="0" sz="1600" lang="en-US">
                <a:latin typeface="Candara" panose="020E0502030303020204" pitchFamily="34" charset="0"/>
              </a:rPr>
              <a:t>Enforcement of whole fitness checks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02" name="Title 1"/>
          <p:cNvSpPr>
            <a:spLocks noGrp="1"/>
          </p:cNvSpPr>
          <p:nvPr>
            <p:ph type="title"/>
          </p:nvPr>
        </p:nvSpPr>
        <p:spPr/>
        <p:txBody>
          <a:bodyPr>
            <a:normAutofit/>
          </a:bodyPr>
          <a:p>
            <a:r>
              <a:rPr dirty="0" sz="4000" lang="en-US">
                <a:latin typeface="Times New Roman" panose="02020603050405020304" pitchFamily="18" charset="0"/>
                <a:cs typeface="Times New Roman" panose="02020603050405020304" pitchFamily="18" charset="0"/>
              </a:rPr>
              <a:t>Real time scenario </a:t>
            </a:r>
          </a:p>
        </p:txBody>
      </p:sp>
      <p:pic>
        <p:nvPicPr>
          <p:cNvPr id="2097162" name="Content Placeholder 3"/>
          <p:cNvPicPr>
            <a:picLocks noChangeAspect="1" noGrp="1"/>
          </p:cNvPicPr>
          <p:nvPr>
            <p:ph sz="quarter" idx="13"/>
          </p:nvPr>
        </p:nvPicPr>
        <p:blipFill>
          <a:blip xmlns:r="http://schemas.openxmlformats.org/officeDocument/2006/relationships" r:embed="rId1"/>
          <a:stretch>
            <a:fillRect/>
          </a:stretch>
        </p:blipFill>
        <p:spPr>
          <a:xfrm>
            <a:off x="326571" y="2433039"/>
            <a:ext cx="3410858" cy="2103307"/>
          </a:xfrm>
        </p:spPr>
      </p:pic>
      <p:pic>
        <p:nvPicPr>
          <p:cNvPr id="2097163" name="Picture 4"/>
          <p:cNvPicPr>
            <a:picLocks noChangeAspect="1"/>
          </p:cNvPicPr>
          <p:nvPr/>
        </p:nvPicPr>
        <p:blipFill>
          <a:blip xmlns:r="http://schemas.openxmlformats.org/officeDocument/2006/relationships" r:embed="rId2"/>
          <a:stretch>
            <a:fillRect/>
          </a:stretch>
        </p:blipFill>
        <p:spPr>
          <a:xfrm>
            <a:off x="3882570" y="2433039"/>
            <a:ext cx="3367102" cy="2103307"/>
          </a:xfrm>
          <a:prstGeom prst="rect"/>
        </p:spPr>
      </p:pic>
      <p:pic>
        <p:nvPicPr>
          <p:cNvPr id="2097164" name="Picture 7"/>
          <p:cNvPicPr>
            <a:picLocks noChangeAspect="1"/>
          </p:cNvPicPr>
          <p:nvPr/>
        </p:nvPicPr>
        <p:blipFill>
          <a:blip xmlns:r="http://schemas.openxmlformats.org/officeDocument/2006/relationships" r:embed="rId3"/>
          <a:stretch>
            <a:fillRect/>
          </a:stretch>
        </p:blipFill>
        <p:spPr>
          <a:xfrm>
            <a:off x="7666059" y="2433038"/>
            <a:ext cx="4199370" cy="2103307"/>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05" name="Title 1"/>
          <p:cNvSpPr>
            <a:spLocks noGrp="1"/>
          </p:cNvSpPr>
          <p:nvPr>
            <p:ph type="title"/>
          </p:nvPr>
        </p:nvSpPr>
        <p:spPr/>
        <p:txBody>
          <a:bodyPr>
            <a:normAutofit/>
          </a:bodyPr>
          <a:p>
            <a:r>
              <a:rPr dirty="0" sz="4400" lang="en-US">
                <a:latin typeface="Algerian" panose="04020705040A02060702" pitchFamily="82" charset="0"/>
              </a:rPr>
              <a:t>Conclusion </a:t>
            </a:r>
          </a:p>
        </p:txBody>
      </p:sp>
      <p:sp>
        <p:nvSpPr>
          <p:cNvPr id="1048606" name="Content Placeholder 8"/>
          <p:cNvSpPr>
            <a:spLocks noGrp="1"/>
          </p:cNvSpPr>
          <p:nvPr>
            <p:ph sz="quarter" idx="13"/>
          </p:nvPr>
        </p:nvSpPr>
        <p:spPr>
          <a:xfrm>
            <a:off x="1366780" y="2348918"/>
            <a:ext cx="9807356" cy="3424107"/>
          </a:xfrm>
        </p:spPr>
        <p:txBody>
          <a:bodyPr>
            <a:normAutofit/>
          </a:bodyPr>
          <a:p>
            <a:r>
              <a:rPr dirty="0" sz="1600" lang="en-US">
                <a:latin typeface="Candara" panose="020E0502030303020204" pitchFamily="34" charset="0"/>
                <a:cs typeface="Aparajita" panose="02020603050405020304" pitchFamily="18" charset="0"/>
              </a:rPr>
              <a:t>To prevent road accidents in hilly areas, both drivers and authorities need to work together. Drivers should be careful, drive slowly, and pay attention to the road and weather. Roads should be kept in good condition, with clear signs, strong barriers, and good lighting. Teaching people about safe driving in hills is also very important. By being careful and prepared, we can make hilly roads much safer for everyone.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18" name="Title 1"/>
          <p:cNvSpPr>
            <a:spLocks noGrp="1"/>
          </p:cNvSpPr>
          <p:nvPr>
            <p:ph type="title"/>
          </p:nvPr>
        </p:nvSpPr>
        <p:spPr/>
        <p:txBody>
          <a:bodyPr/>
          <a:p>
            <a:endParaRPr dirty="0" lang="en-US"/>
          </a:p>
        </p:txBody>
      </p:sp>
      <p:pic>
        <p:nvPicPr>
          <p:cNvPr id="2097174" name="Content Placeholder 3"/>
          <p:cNvPicPr>
            <a:picLocks noChangeAspect="1" noGrp="1"/>
          </p:cNvPicPr>
          <p:nvPr>
            <p:ph sz="quarter" idx="13"/>
          </p:nvPr>
        </p:nvPicPr>
        <p:blipFill>
          <a:blip xmlns:r="http://schemas.openxmlformats.org/officeDocument/2006/relationships" r:embed="rId1"/>
          <a:stretch>
            <a:fillRect/>
          </a:stretch>
        </p:blipFill>
        <p:spPr>
          <a:xfrm>
            <a:off x="913774" y="618517"/>
            <a:ext cx="10364452" cy="546582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10" name="Title 1"/>
          <p:cNvSpPr>
            <a:spLocks noGrp="1"/>
          </p:cNvSpPr>
          <p:nvPr>
            <p:ph type="title"/>
          </p:nvPr>
        </p:nvSpPr>
        <p:spPr>
          <a:xfrm>
            <a:off x="913774" y="268712"/>
            <a:ext cx="10364451" cy="1596177"/>
          </a:xfrm>
        </p:spPr>
        <p:txBody>
          <a:bodyPr/>
          <a:p>
            <a:r>
              <a:rPr dirty="0" lang="en-US">
                <a:latin typeface="Times New Roman" panose="02020603050405020304" pitchFamily="18" charset="0"/>
                <a:cs typeface="Times New Roman" panose="02020603050405020304" pitchFamily="18" charset="0"/>
              </a:rPr>
              <a:t>Road accident prevention in hilly areas </a:t>
            </a:r>
          </a:p>
        </p:txBody>
      </p:sp>
      <p:sp>
        <p:nvSpPr>
          <p:cNvPr id="1048611" name="Content Placeholder 2"/>
          <p:cNvSpPr>
            <a:spLocks noGrp="1"/>
          </p:cNvSpPr>
          <p:nvPr>
            <p:ph sz="quarter" idx="13"/>
          </p:nvPr>
        </p:nvSpPr>
        <p:spPr>
          <a:xfrm>
            <a:off x="913774" y="2542338"/>
            <a:ext cx="10363826" cy="3424107"/>
          </a:xfrm>
        </p:spPr>
        <p:txBody>
          <a:bodyPr>
            <a:normAutofit/>
          </a:bodyPr>
          <a:p>
            <a:pPr indent="0" marL="0">
              <a:buNone/>
            </a:pPr>
            <a:endParaRPr dirty="0" lang="en-US"/>
          </a:p>
          <a:p/>
          <a:p>
            <a:pPr indent="0" marL="0">
              <a:buNone/>
            </a:pPr>
            <a:r>
              <a:rPr dirty="0" sz="1400" lang="en-US">
                <a:latin typeface="Candara" panose="020E0502030303020204" pitchFamily="34" charset="0"/>
              </a:rPr>
              <a:t> </a:t>
            </a:r>
            <a:r>
              <a:rPr dirty="0" sz="1400" lang="en-US">
                <a:latin typeface="Candara" panose="020E0502030303020204" pitchFamily="34" charset="0"/>
              </a:rPr>
              <a:t>U</a:t>
            </a:r>
            <a:r>
              <a:rPr dirty="0" sz="1400" lang="en-US">
                <a:latin typeface="Candara" panose="020E0502030303020204" pitchFamily="34" charset="0"/>
              </a:rPr>
              <a:t>N</a:t>
            </a:r>
            <a:r>
              <a:rPr dirty="0" sz="1400" lang="en-US">
                <a:latin typeface="Candara" panose="020E0502030303020204" pitchFamily="34" charset="0"/>
              </a:rPr>
              <a:t>D</a:t>
            </a:r>
            <a:r>
              <a:rPr dirty="0" sz="1400" lang="en-US">
                <a:latin typeface="Candara" panose="020E0502030303020204" pitchFamily="34" charset="0"/>
              </a:rPr>
              <a:t>E</a:t>
            </a:r>
            <a:r>
              <a:rPr dirty="0" sz="1400" lang="en-US">
                <a:latin typeface="Candara" panose="020E0502030303020204" pitchFamily="34" charset="0"/>
              </a:rPr>
              <a:t>R</a:t>
            </a:r>
            <a:r>
              <a:rPr dirty="0" sz="1400" lang="en-US">
                <a:latin typeface="Candara" panose="020E0502030303020204" pitchFamily="34" charset="0"/>
              </a:rPr>
              <a:t> </a:t>
            </a:r>
            <a:r>
              <a:rPr dirty="0" sz="1400" lang="en-US">
                <a:latin typeface="Candara" panose="020E0502030303020204" pitchFamily="34" charset="0"/>
              </a:rPr>
              <a:t>T</a:t>
            </a:r>
            <a:r>
              <a:rPr dirty="0" sz="1400" lang="en-US">
                <a:latin typeface="Candara" panose="020E0502030303020204" pitchFamily="34" charset="0"/>
              </a:rPr>
              <a:t>H</a:t>
            </a:r>
            <a:r>
              <a:rPr dirty="0" sz="1400" lang="en-US">
                <a:latin typeface="Candara" panose="020E0502030303020204" pitchFamily="34" charset="0"/>
              </a:rPr>
              <a:t>E</a:t>
            </a:r>
            <a:r>
              <a:rPr dirty="0" sz="1400" lang="en-US">
                <a:latin typeface="Candara" panose="020E0502030303020204" pitchFamily="34" charset="0"/>
              </a:rPr>
              <a:t> </a:t>
            </a:r>
            <a:r>
              <a:rPr dirty="0" sz="1400" lang="en-US">
                <a:latin typeface="Candara" panose="020E0502030303020204" pitchFamily="34" charset="0"/>
              </a:rPr>
              <a:t>G</a:t>
            </a:r>
            <a:r>
              <a:rPr dirty="0" sz="1400" lang="en-US">
                <a:latin typeface="Candara" panose="020E0502030303020204" pitchFamily="34" charset="0"/>
              </a:rPr>
              <a:t>U</a:t>
            </a:r>
            <a:r>
              <a:rPr dirty="0" sz="1400" lang="en-US">
                <a:latin typeface="Candara" panose="020E0502030303020204" pitchFamily="34" charset="0"/>
              </a:rPr>
              <a:t>ID</a:t>
            </a:r>
            <a:r>
              <a:rPr dirty="0" sz="1400" lang="en-US">
                <a:latin typeface="Candara" panose="020E0502030303020204" pitchFamily="34" charset="0"/>
              </a:rPr>
              <a:t>A</a:t>
            </a:r>
            <a:r>
              <a:rPr dirty="0" sz="1400" lang="en-US">
                <a:latin typeface="Candara" panose="020E0502030303020204" pitchFamily="34" charset="0"/>
              </a:rPr>
              <a:t>N</a:t>
            </a:r>
            <a:r>
              <a:rPr dirty="0" sz="1400" lang="en-US">
                <a:latin typeface="Candara" panose="020E0502030303020204" pitchFamily="34" charset="0"/>
              </a:rPr>
              <a:t>c</a:t>
            </a:r>
            <a:r>
              <a:rPr dirty="0" sz="1400" lang="en-US">
                <a:latin typeface="Candara" panose="020E0502030303020204" pitchFamily="34" charset="0"/>
              </a:rPr>
              <a:t>e</a:t>
            </a:r>
            <a:r>
              <a:rPr dirty="0" sz="1400" lang="en-US">
                <a:latin typeface="Candara" panose="020E0502030303020204" pitchFamily="34" charset="0"/>
              </a:rPr>
              <a:t> </a:t>
            </a:r>
            <a:r>
              <a:rPr dirty="0" sz="1400" lang="en-US">
                <a:latin typeface="Candara" panose="020E0502030303020204" pitchFamily="34" charset="0"/>
              </a:rPr>
              <a:t>o</a:t>
            </a:r>
            <a:r>
              <a:rPr dirty="0" sz="1400" lang="en-US">
                <a:latin typeface="Candara" panose="020E0502030303020204" pitchFamily="34" charset="0"/>
              </a:rPr>
              <a:t>f</a:t>
            </a:r>
            <a:endParaRPr altLang="en-US" lang="zh-CN"/>
          </a:p>
          <a:p>
            <a:pPr indent="0" marL="0">
              <a:buNone/>
            </a:pPr>
            <a:r>
              <a:rPr altLang="en-US" dirty="0" sz="1400" lang="en-US">
                <a:latin typeface="Candara" panose="020E0502030303020204" pitchFamily="34" charset="0"/>
              </a:rPr>
              <a:t>M</a:t>
            </a:r>
            <a:r>
              <a:rPr altLang="en-US" dirty="0" sz="1400" lang="en-US">
                <a:latin typeface="Candara" panose="020E0502030303020204" pitchFamily="34" charset="0"/>
              </a:rPr>
              <a:t>r</a:t>
            </a:r>
            <a:r>
              <a:rPr altLang="en-US" dirty="0" sz="1400" lang="en-US">
                <a:latin typeface="Candara" panose="020E0502030303020204" pitchFamily="34" charset="0"/>
              </a:rPr>
              <a:t>.</a:t>
            </a:r>
            <a:r>
              <a:rPr altLang="en-US" dirty="0" sz="1400" lang="en-US">
                <a:latin typeface="Candara" panose="020E0502030303020204" pitchFamily="34" charset="0"/>
              </a:rPr>
              <a:t>b</a:t>
            </a:r>
            <a:r>
              <a:rPr altLang="en-US" dirty="0" sz="1400" lang="en-US">
                <a:latin typeface="Candara" panose="020E0502030303020204" pitchFamily="34" charset="0"/>
              </a:rPr>
              <a:t>.</a:t>
            </a:r>
            <a:r>
              <a:rPr altLang="en-US" dirty="0" sz="1400" lang="en-US">
                <a:latin typeface="Candara" panose="020E0502030303020204" pitchFamily="34" charset="0"/>
              </a:rPr>
              <a:t>r</a:t>
            </a:r>
            <a:r>
              <a:rPr altLang="en-US" dirty="0" sz="1400" lang="en-US">
                <a:latin typeface="Candara" panose="020E0502030303020204" pitchFamily="34" charset="0"/>
              </a:rPr>
              <a:t>a</a:t>
            </a:r>
            <a:r>
              <a:rPr altLang="en-US" dirty="0" sz="1400" lang="en-US">
                <a:latin typeface="Candara" panose="020E0502030303020204" pitchFamily="34" charset="0"/>
              </a:rPr>
              <a:t>m</a:t>
            </a:r>
            <a:r>
              <a:rPr altLang="en-US" dirty="0" sz="1400" lang="en-US">
                <a:latin typeface="Candara" panose="020E0502030303020204" pitchFamily="34" charset="0"/>
              </a:rPr>
              <a:t> </a:t>
            </a:r>
            <a:r>
              <a:rPr altLang="en-US" dirty="0" sz="1400" lang="en-US">
                <a:latin typeface="Candara" panose="020E0502030303020204" pitchFamily="34" charset="0"/>
              </a:rPr>
              <a:t>v</a:t>
            </a:r>
            <a:r>
              <a:rPr altLang="en-US" dirty="0" sz="1400" lang="en-US">
                <a:latin typeface="Candara" panose="020E0502030303020204" pitchFamily="34" charset="0"/>
              </a:rPr>
              <a:t>a</a:t>
            </a:r>
            <a:r>
              <a:rPr altLang="en-US" dirty="0" sz="1400" lang="en-US">
                <a:latin typeface="Candara" panose="020E0502030303020204" pitchFamily="34" charset="0"/>
              </a:rPr>
              <a:t>r</a:t>
            </a:r>
            <a:r>
              <a:rPr altLang="en-US" dirty="0" sz="1400" lang="en-US">
                <a:latin typeface="Candara" panose="020E0502030303020204" pitchFamily="34" charset="0"/>
              </a:rPr>
              <a:t>a</a:t>
            </a:r>
            <a:r>
              <a:rPr altLang="en-US" dirty="0" sz="1400" lang="en-US">
                <a:latin typeface="Candara" panose="020E0502030303020204" pitchFamily="34" charset="0"/>
              </a:rPr>
              <a:t>p</a:t>
            </a:r>
            <a:r>
              <a:rPr altLang="en-US" dirty="0" sz="1400" lang="en-US">
                <a:latin typeface="Candara" panose="020E0502030303020204" pitchFamily="34" charset="0"/>
              </a:rPr>
              <a:t>r</a:t>
            </a:r>
            <a:r>
              <a:rPr altLang="en-US" dirty="0" sz="1400" lang="en-US">
                <a:latin typeface="Candara" panose="020E0502030303020204" pitchFamily="34" charset="0"/>
              </a:rPr>
              <a:t>a</a:t>
            </a:r>
            <a:r>
              <a:rPr altLang="en-US" dirty="0" sz="1400" lang="en-US">
                <a:latin typeface="Candara" panose="020E0502030303020204" pitchFamily="34" charset="0"/>
              </a:rPr>
              <a:t>s</a:t>
            </a:r>
            <a:r>
              <a:rPr altLang="en-US" dirty="0" sz="1400" lang="en-US">
                <a:latin typeface="Candara" panose="020E0502030303020204" pitchFamily="34" charset="0"/>
              </a:rPr>
              <a:t>a</a:t>
            </a:r>
            <a:r>
              <a:rPr altLang="en-US" dirty="0" sz="1400" lang="en-US">
                <a:latin typeface="Candara" panose="020E0502030303020204" pitchFamily="34" charset="0"/>
              </a:rPr>
              <a:t>d</a:t>
            </a:r>
            <a:r>
              <a:rPr altLang="en-US" dirty="0" sz="1400" lang="en-US">
                <a:latin typeface="Candara" panose="020E0502030303020204" pitchFamily="34" charset="0"/>
              </a:rPr>
              <a:t> </a:t>
            </a:r>
            <a:r>
              <a:rPr altLang="en-US" dirty="0" sz="1400" lang="en-US">
                <a:latin typeface="Candara" panose="020E0502030303020204" pitchFamily="34" charset="0"/>
              </a:rPr>
              <a:t>(</a:t>
            </a:r>
            <a:r>
              <a:rPr altLang="en-US" dirty="0" sz="1400" lang="en-US">
                <a:latin typeface="Candara" panose="020E0502030303020204" pitchFamily="34" charset="0"/>
              </a:rPr>
              <a:t>p</a:t>
            </a:r>
            <a:r>
              <a:rPr altLang="en-US" dirty="0" sz="1400" lang="en-US">
                <a:latin typeface="Candara" panose="020E0502030303020204" pitchFamily="34" charset="0"/>
              </a:rPr>
              <a:t>h</a:t>
            </a:r>
            <a:r>
              <a:rPr altLang="en-US" dirty="0" sz="1400" lang="en-US">
                <a:latin typeface="Candara" panose="020E0502030303020204" pitchFamily="34" charset="0"/>
              </a:rPr>
              <a:t>.</a:t>
            </a:r>
            <a:r>
              <a:rPr altLang="en-US" dirty="0" sz="1400" lang="en-US">
                <a:latin typeface="Candara" panose="020E0502030303020204" pitchFamily="34" charset="0"/>
              </a:rPr>
              <a:t>d</a:t>
            </a:r>
            <a:r>
              <a:rPr altLang="en-US" dirty="0" sz="1400" lang="en-US">
                <a:latin typeface="Candara" panose="020E0502030303020204" pitchFamily="34" charset="0"/>
              </a:rPr>
              <a:t>)</a:t>
            </a:r>
            <a:endParaRPr altLang="en-US" lang="zh-CN"/>
          </a:p>
          <a:p>
            <a:pPr indent="0" marL="0">
              <a:buNone/>
            </a:pPr>
            <a:r>
              <a:rPr altLang="en-US" dirty="0" sz="1400" lang="en-US">
                <a:latin typeface="Candara" panose="020E0502030303020204" pitchFamily="34" charset="0"/>
              </a:rPr>
              <a:t>A</a:t>
            </a:r>
            <a:r>
              <a:rPr altLang="en-US" dirty="0" sz="1400" lang="en-US">
                <a:latin typeface="Candara" panose="020E0502030303020204" pitchFamily="34" charset="0"/>
              </a:rPr>
              <a:t>s</a:t>
            </a:r>
            <a:r>
              <a:rPr altLang="en-US" dirty="0" sz="1400" lang="en-US">
                <a:latin typeface="Candara" panose="020E0502030303020204" pitchFamily="34" charset="0"/>
              </a:rPr>
              <a:t>s</a:t>
            </a:r>
            <a:r>
              <a:rPr altLang="en-US" dirty="0" sz="1400" lang="en-US">
                <a:latin typeface="Candara" panose="020E0502030303020204" pitchFamily="34" charset="0"/>
              </a:rPr>
              <a:t>istant </a:t>
            </a:r>
            <a:r>
              <a:rPr altLang="en-US" dirty="0" sz="1400" lang="en-US">
                <a:latin typeface="Candara" panose="020E0502030303020204" pitchFamily="34" charset="0"/>
              </a:rPr>
              <a:t>p</a:t>
            </a:r>
            <a:r>
              <a:rPr altLang="en-US" dirty="0" sz="1400" lang="en-US">
                <a:latin typeface="Candara" panose="020E0502030303020204" pitchFamily="34" charset="0"/>
              </a:rPr>
              <a:t>r</a:t>
            </a:r>
            <a:r>
              <a:rPr altLang="en-US" dirty="0" sz="1400" lang="en-US">
                <a:latin typeface="Candara" panose="020E0502030303020204" pitchFamily="34" charset="0"/>
              </a:rPr>
              <a:t>ofessor</a:t>
            </a:r>
            <a:r>
              <a:rPr altLang="en-US" dirty="0" sz="1400" lang="en-US">
                <a:latin typeface="Candara" panose="020E0502030303020204" pitchFamily="34" charset="0"/>
              </a:rPr>
              <a:t>,</a:t>
            </a:r>
            <a:endParaRPr altLang="en-US" lang="zh-CN"/>
          </a:p>
          <a:p>
            <a:pPr indent="0" marL="0">
              <a:buNone/>
            </a:pPr>
            <a:r>
              <a:rPr altLang="en-US" dirty="0" sz="1400" lang="en-US">
                <a:latin typeface="Candara" panose="020E0502030303020204" pitchFamily="34" charset="0"/>
              </a:rPr>
              <a:t>D</a:t>
            </a:r>
            <a:r>
              <a:rPr altLang="en-US" dirty="0" sz="1400" lang="en-US">
                <a:latin typeface="Candara" panose="020E0502030303020204" pitchFamily="34" charset="0"/>
              </a:rPr>
              <a:t>e</a:t>
            </a:r>
            <a:r>
              <a:rPr altLang="en-US" dirty="0" sz="1400" lang="en-US">
                <a:latin typeface="Candara" panose="020E0502030303020204" pitchFamily="34" charset="0"/>
              </a:rPr>
              <a:t>p</a:t>
            </a:r>
            <a:r>
              <a:rPr altLang="en-US" dirty="0" sz="1400" lang="en-US">
                <a:latin typeface="Candara" panose="020E0502030303020204" pitchFamily="34" charset="0"/>
              </a:rPr>
              <a:t>a</a:t>
            </a:r>
            <a:r>
              <a:rPr altLang="en-US" dirty="0" sz="1400" lang="en-US">
                <a:latin typeface="Candara" panose="020E0502030303020204" pitchFamily="34" charset="0"/>
              </a:rPr>
              <a:t>r</a:t>
            </a:r>
            <a:r>
              <a:rPr altLang="en-US" dirty="0" sz="1400" lang="en-US">
                <a:latin typeface="Candara" panose="020E0502030303020204" pitchFamily="34" charset="0"/>
              </a:rPr>
              <a:t>tment </a:t>
            </a:r>
            <a:r>
              <a:rPr altLang="en-US" dirty="0" sz="1400" lang="en-US">
                <a:latin typeface="Candara" panose="020E0502030303020204" pitchFamily="34" charset="0"/>
              </a:rPr>
              <a:t>of </a:t>
            </a:r>
            <a:r>
              <a:rPr altLang="en-US" dirty="0" sz="1400" lang="en-US">
                <a:latin typeface="Candara" panose="020E0502030303020204" pitchFamily="34" charset="0"/>
              </a:rPr>
              <a:t>EEE,</a:t>
            </a:r>
            <a:endParaRPr altLang="en-US" lang="zh-CN"/>
          </a:p>
          <a:p>
            <a:pPr indent="0" marL="0">
              <a:buNone/>
            </a:pPr>
            <a:r>
              <a:rPr altLang="en-US" dirty="0" sz="1400" lang="en-US">
                <a:latin typeface="Candara" panose="020E0502030303020204" pitchFamily="34" charset="0"/>
              </a:rPr>
              <a:t>L</a:t>
            </a:r>
            <a:r>
              <a:rPr altLang="en-US" dirty="0" sz="1400" lang="en-US">
                <a:latin typeface="Candara" panose="020E0502030303020204" pitchFamily="34" charset="0"/>
              </a:rPr>
              <a:t>i</a:t>
            </a:r>
            <a:r>
              <a:rPr altLang="en-US" dirty="0" sz="1400" lang="en-US">
                <a:latin typeface="Candara" panose="020E0502030303020204" pitchFamily="34" charset="0"/>
              </a:rPr>
              <a:t>e</a:t>
            </a:r>
            <a:r>
              <a:rPr altLang="en-US" dirty="0" sz="1400" lang="en-US">
                <a:latin typeface="Candara" panose="020E0502030303020204" pitchFamily="34" charset="0"/>
              </a:rPr>
              <a:t>t</a:t>
            </a:r>
            <a:r>
              <a:rPr altLang="en-US" dirty="0" sz="1400" lang="en-US">
                <a:latin typeface="Candara" panose="020E0502030303020204" pitchFamily="34" charset="0"/>
              </a:rPr>
              <a:t>(</a:t>
            </a:r>
            <a:r>
              <a:rPr altLang="en-US" dirty="0" sz="1400" lang="en-US">
                <a:latin typeface="Candara" panose="020E0502030303020204" pitchFamily="34" charset="0"/>
              </a:rPr>
              <a:t>A</a:t>
            </a:r>
            <a:r>
              <a:rPr altLang="en-US" dirty="0" sz="1400" lang="en-US">
                <a:latin typeface="Candara" panose="020E0502030303020204" pitchFamily="34" charset="0"/>
              </a:rPr>
              <a:t>)</a:t>
            </a:r>
            <a:r>
              <a:rPr altLang="en-US" dirty="0" sz="1400" lang="en-US">
                <a:latin typeface="Candara" panose="020E0502030303020204" pitchFamily="34" charset="0"/>
              </a:rPr>
              <a:t>.</a:t>
            </a:r>
            <a:endParaRPr altLang="en-US" lang="zh-CN"/>
          </a:p>
        </p:txBody>
      </p:sp>
      <p:sp>
        <p:nvSpPr>
          <p:cNvPr id="1048612" name="Title 1"/>
          <p:cNvSpPr txBox="1"/>
          <p:nvPr/>
        </p:nvSpPr>
        <p:spPr>
          <a:xfrm>
            <a:off x="1524001" y="671089"/>
            <a:ext cx="8791575" cy="2387600"/>
          </a:xfrm>
          <a:prstGeom prst="rect"/>
        </p:spPr>
        <p:txBody>
          <a:bodyPr anchor="ctr" bIns="45720" lIns="91440" rIns="91440" rtlCol="0" tIns="45720" vert="horz">
            <a:normAutofit/>
          </a:bodyPr>
          <a:lstStyle>
            <a:lvl1pPr algn="ctr" defTabSz="914400" eaLnBrk="1" hangingPunct="1" latinLnBrk="0" rtl="0">
              <a:lnSpc>
                <a:spcPct val="90000"/>
              </a:lnSpc>
              <a:spcBef>
                <a:spcPct val="0"/>
              </a:spcBef>
              <a:buNone/>
              <a:defRPr baseline="0" cap="all" sz="3600" kern="1200">
                <a:solidFill>
                  <a:schemeClr val="tx1"/>
                </a:solidFill>
                <a:effectLst/>
                <a:latin typeface="+mj-lt"/>
                <a:ea typeface="+mj-ea"/>
                <a:cs typeface="+mj-cs"/>
              </a:defRPr>
            </a:lvl1pPr>
          </a:lstStyle>
          <a:p>
            <a:r>
              <a:rPr dirty="0" lang="en-US">
                <a:latin typeface="Times New Roman" panose="02020603050405020304" pitchFamily="18" charset="0"/>
                <a:cs typeface="Times New Roman" panose="02020603050405020304" pitchFamily="18" charset="0"/>
              </a:rPr>
              <a:t>DESIGN THINKING AND INNOVATION  </a:t>
            </a:r>
          </a:p>
        </p:txBody>
      </p:sp>
      <p:pic>
        <p:nvPicPr>
          <p:cNvPr id="2097168" name="Picture 10"/>
          <p:cNvPicPr>
            <a:picLocks noChangeAspect="1"/>
          </p:cNvPicPr>
          <p:nvPr/>
        </p:nvPicPr>
        <p:blipFill>
          <a:blip xmlns:r="http://schemas.openxmlformats.org/officeDocument/2006/relationships" r:embed="rId1"/>
          <a:stretch>
            <a:fillRect/>
          </a:stretch>
        </p:blipFill>
        <p:spPr>
          <a:xfrm>
            <a:off x="4810561" y="2233820"/>
            <a:ext cx="5924550" cy="4041145"/>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13" name="Title 1"/>
          <p:cNvSpPr>
            <a:spLocks noGrp="1"/>
          </p:cNvSpPr>
          <p:nvPr>
            <p:ph type="title"/>
          </p:nvPr>
        </p:nvSpPr>
        <p:spPr/>
        <p:txBody>
          <a:bodyPr>
            <a:normAutofit/>
          </a:bodyPr>
          <a:p>
            <a:r>
              <a:rPr dirty="0" sz="4000" lang="en-US">
                <a:latin typeface="Times New Roman" panose="02020603050405020304" pitchFamily="18" charset="0"/>
                <a:cs typeface="Times New Roman" panose="02020603050405020304" pitchFamily="18" charset="0"/>
              </a:rPr>
              <a:t>What is meant by design thinking?</a:t>
            </a:r>
          </a:p>
        </p:txBody>
      </p:sp>
      <p:pic>
        <p:nvPicPr>
          <p:cNvPr id="2097169" name="Content Placeholder 3"/>
          <p:cNvPicPr>
            <a:picLocks noChangeAspect="1" noGrp="1"/>
          </p:cNvPicPr>
          <p:nvPr>
            <p:ph sz="quarter" idx="13"/>
          </p:nvPr>
        </p:nvPicPr>
        <p:blipFill>
          <a:blip xmlns:r="http://schemas.openxmlformats.org/officeDocument/2006/relationships" r:embed="rId1"/>
          <a:stretch>
            <a:fillRect/>
          </a:stretch>
        </p:blipFill>
        <p:spPr>
          <a:xfrm>
            <a:off x="1086685" y="2214694"/>
            <a:ext cx="3485315" cy="3681735"/>
          </a:xfrm>
        </p:spPr>
      </p:pic>
      <p:pic>
        <p:nvPicPr>
          <p:cNvPr id="2097170" name="Picture 4"/>
          <p:cNvPicPr>
            <a:picLocks noChangeAspect="1"/>
          </p:cNvPicPr>
          <p:nvPr/>
        </p:nvPicPr>
        <p:blipFill>
          <a:blip xmlns:r="http://schemas.openxmlformats.org/officeDocument/2006/relationships" r:embed="rId2"/>
          <a:stretch>
            <a:fillRect/>
          </a:stretch>
        </p:blipFill>
        <p:spPr>
          <a:xfrm>
            <a:off x="5201276" y="2630714"/>
            <a:ext cx="6301295" cy="3265715"/>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4" name="Title 1"/>
          <p:cNvSpPr>
            <a:spLocks noGrp="1"/>
          </p:cNvSpPr>
          <p:nvPr>
            <p:ph type="title"/>
          </p:nvPr>
        </p:nvSpPr>
        <p:spPr/>
        <p:txBody>
          <a:bodyPr>
            <a:normAutofit/>
          </a:bodyPr>
          <a:p>
            <a:r>
              <a:rPr dirty="0" sz="4000" lang="en-US">
                <a:latin typeface="Times New Roman" panose="02020603050405020304" pitchFamily="18" charset="0"/>
                <a:cs typeface="Times New Roman" panose="02020603050405020304" pitchFamily="18" charset="0"/>
              </a:rPr>
              <a:t>Problem statement </a:t>
            </a:r>
          </a:p>
        </p:txBody>
      </p:sp>
      <p:sp>
        <p:nvSpPr>
          <p:cNvPr id="1048615" name="Content Placeholder 4"/>
          <p:cNvSpPr>
            <a:spLocks noGrp="1"/>
          </p:cNvSpPr>
          <p:nvPr>
            <p:ph sz="quarter" idx="13"/>
          </p:nvPr>
        </p:nvSpPr>
        <p:spPr/>
        <p:txBody>
          <a:bodyPr>
            <a:normAutofit/>
          </a:bodyPr>
          <a:p>
            <a:r>
              <a:rPr dirty="0" sz="1600" lang="en-US">
                <a:latin typeface="Candara" panose="020E0502030303020204" pitchFamily="34" charset="0"/>
                <a:cs typeface="Times New Roman" panose="02020603050405020304" pitchFamily="18" charset="0"/>
              </a:rPr>
              <a:t>Road Design Challenges</a:t>
            </a:r>
          </a:p>
          <a:p>
            <a:r>
              <a:rPr dirty="0" sz="1600" lang="en-US">
                <a:latin typeface="Candara" panose="020E0502030303020204" pitchFamily="34" charset="0"/>
                <a:cs typeface="Times New Roman" panose="02020603050405020304" pitchFamily="18" charset="0"/>
              </a:rPr>
              <a:t>Weather and Visibility Issues</a:t>
            </a:r>
          </a:p>
          <a:p>
            <a:r>
              <a:rPr dirty="0" sz="1600" lang="en-US">
                <a:latin typeface="Candara" panose="020E0502030303020204" pitchFamily="34" charset="0"/>
                <a:cs typeface="Times New Roman" panose="02020603050405020304" pitchFamily="18" charset="0"/>
              </a:rPr>
              <a:t>Natural Hazards</a:t>
            </a:r>
          </a:p>
          <a:p>
            <a:r>
              <a:rPr dirty="0" sz="1600" lang="en-US">
                <a:latin typeface="Candara" panose="020E0502030303020204" pitchFamily="34" charset="0"/>
                <a:cs typeface="Times New Roman" panose="02020603050405020304" pitchFamily="18" charset="0"/>
              </a:rPr>
              <a:t>Human Factors</a:t>
            </a:r>
          </a:p>
          <a:p>
            <a:r>
              <a:rPr dirty="0" sz="1600" lang="en-US">
                <a:latin typeface="Candara" panose="020E0502030303020204" pitchFamily="34" charset="0"/>
                <a:cs typeface="Times New Roman" panose="02020603050405020304" pitchFamily="18" charset="0"/>
              </a:rPr>
              <a:t>Infrastructure problem </a:t>
            </a:r>
          </a:p>
          <a:p>
            <a:r>
              <a:rPr dirty="0" sz="1600" lang="en-US">
                <a:latin typeface="Candara" panose="020E0502030303020204" pitchFamily="34" charset="0"/>
                <a:cs typeface="Times New Roman" panose="02020603050405020304" pitchFamily="18" charset="0"/>
              </a:rPr>
              <a:t>Emergency Response Challenges</a:t>
            </a:r>
          </a:p>
        </p:txBody>
      </p:sp>
      <p:pic>
        <p:nvPicPr>
          <p:cNvPr id="2097171" name="Picture 5"/>
          <p:cNvPicPr>
            <a:picLocks noChangeAspect="1"/>
          </p:cNvPicPr>
          <p:nvPr/>
        </p:nvPicPr>
        <p:blipFill>
          <a:blip xmlns:r="http://schemas.openxmlformats.org/officeDocument/2006/relationships" r:embed="rId1"/>
          <a:stretch>
            <a:fillRect/>
          </a:stretch>
        </p:blipFill>
        <p:spPr>
          <a:xfrm>
            <a:off x="5292807" y="1804988"/>
            <a:ext cx="3626222" cy="2431143"/>
          </a:xfrm>
          <a:prstGeom prst="rect"/>
        </p:spPr>
      </p:pic>
      <p:pic>
        <p:nvPicPr>
          <p:cNvPr id="2097172" name="Picture 6"/>
          <p:cNvPicPr>
            <a:picLocks noChangeAspect="1"/>
          </p:cNvPicPr>
          <p:nvPr/>
        </p:nvPicPr>
        <p:blipFill>
          <a:blip xmlns:r="http://schemas.openxmlformats.org/officeDocument/2006/relationships" r:embed="rId2"/>
          <a:stretch>
            <a:fillRect/>
          </a:stretch>
        </p:blipFill>
        <p:spPr>
          <a:xfrm>
            <a:off x="7503291" y="4236131"/>
            <a:ext cx="4046451" cy="2431144"/>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16" name="Title 1"/>
          <p:cNvSpPr>
            <a:spLocks noGrp="1"/>
          </p:cNvSpPr>
          <p:nvPr>
            <p:ph type="title"/>
          </p:nvPr>
        </p:nvSpPr>
        <p:spPr/>
        <p:txBody>
          <a:bodyPr>
            <a:normAutofit/>
          </a:bodyPr>
          <a:p>
            <a:r>
              <a:rPr dirty="0" sz="4800" lang="en-US">
                <a:latin typeface="Times New Roman" panose="02020603050405020304" pitchFamily="18" charset="0"/>
                <a:cs typeface="Times New Roman" panose="02020603050405020304" pitchFamily="18" charset="0"/>
              </a:rPr>
              <a:t>Empathy </a:t>
            </a:r>
          </a:p>
        </p:txBody>
      </p:sp>
      <p:sp>
        <p:nvSpPr>
          <p:cNvPr id="1048617" name="Content Placeholder 4"/>
          <p:cNvSpPr>
            <a:spLocks noGrp="1"/>
          </p:cNvSpPr>
          <p:nvPr>
            <p:ph sz="quarter" idx="13"/>
          </p:nvPr>
        </p:nvSpPr>
        <p:spPr/>
        <p:txBody>
          <a:bodyPr>
            <a:noAutofit/>
          </a:bodyPr>
          <a:p>
            <a:r>
              <a:rPr dirty="0" sz="1600" lang="en-US">
                <a:latin typeface="Candara" panose="020E0502030303020204" pitchFamily="34" charset="0"/>
                <a:ea typeface="Verdana" panose="020B0604030504040204" pitchFamily="34" charset="0"/>
                <a:cs typeface="Times New Roman" panose="02020603050405020304" pitchFamily="18" charset="0"/>
              </a:rPr>
              <a:t>Drive with care</a:t>
            </a:r>
          </a:p>
          <a:p>
            <a:r>
              <a:rPr dirty="0" sz="1600" lang="en-US">
                <a:latin typeface="Candara" panose="020E0502030303020204" pitchFamily="34" charset="0"/>
                <a:ea typeface="Verdana" panose="020B0604030504040204" pitchFamily="34" charset="0"/>
                <a:cs typeface="Times New Roman" panose="02020603050405020304" pitchFamily="18" charset="0"/>
              </a:rPr>
              <a:t>Slow down on curves</a:t>
            </a:r>
          </a:p>
          <a:p>
            <a:r>
              <a:rPr dirty="0" sz="1600" lang="en-US">
                <a:latin typeface="Candara" panose="020E0502030303020204" pitchFamily="34" charset="0"/>
                <a:ea typeface="Verdana" panose="020B0604030504040204" pitchFamily="34" charset="0"/>
                <a:cs typeface="Times New Roman" panose="02020603050405020304" pitchFamily="18" charset="0"/>
              </a:rPr>
              <a:t>Use headlights in fog</a:t>
            </a:r>
          </a:p>
          <a:p>
            <a:r>
              <a:rPr dirty="0" sz="1600" lang="en-US">
                <a:latin typeface="Candara" panose="020E0502030303020204" pitchFamily="34" charset="0"/>
                <a:ea typeface="Verdana" panose="020B0604030504040204" pitchFamily="34" charset="0"/>
                <a:cs typeface="Times New Roman" panose="02020603050405020304" pitchFamily="18" charset="0"/>
              </a:rPr>
              <a:t>Give space to others</a:t>
            </a:r>
          </a:p>
          <a:p>
            <a:r>
              <a:rPr dirty="0" sz="1600" lang="en-US">
                <a:latin typeface="Candara" panose="020E0502030303020204" pitchFamily="34" charset="0"/>
                <a:ea typeface="Verdana" panose="020B0604030504040204" pitchFamily="34" charset="0"/>
                <a:cs typeface="Times New Roman" panose="02020603050405020304" pitchFamily="18" charset="0"/>
              </a:rPr>
              <a:t>Avoid overtaking on bends</a:t>
            </a:r>
          </a:p>
          <a:p>
            <a:r>
              <a:rPr dirty="0" sz="1600" lang="en-US">
                <a:latin typeface="Candara" panose="020E0502030303020204" pitchFamily="34" charset="0"/>
                <a:ea typeface="Verdana" panose="020B0604030504040204" pitchFamily="34" charset="0"/>
                <a:cs typeface="Times New Roman" panose="02020603050405020304" pitchFamily="18" charset="0"/>
              </a:rPr>
              <a:t>Check brakes regularity</a:t>
            </a:r>
          </a:p>
          <a:p>
            <a:r>
              <a:rPr dirty="0" sz="1600" lang="en-US">
                <a:latin typeface="Candara" panose="020E0502030303020204" pitchFamily="34" charset="0"/>
                <a:ea typeface="Verdana" panose="020B0604030504040204" pitchFamily="34" charset="0"/>
                <a:cs typeface="Times New Roman" panose="02020603050405020304" pitchFamily="18" charset="0"/>
              </a:rPr>
              <a:t>Stay </a:t>
            </a:r>
            <a:r>
              <a:rPr dirty="0" sz="1600" lang="en-US" err="1">
                <a:latin typeface="Candara" panose="020E0502030303020204" pitchFamily="34" charset="0"/>
                <a:ea typeface="Verdana" panose="020B0604030504040204" pitchFamily="34" charset="0"/>
                <a:cs typeface="Times New Roman" panose="02020603050405020304" pitchFamily="18" charset="0"/>
              </a:rPr>
              <a:t>alert,avoid</a:t>
            </a:r>
            <a:r>
              <a:rPr dirty="0" sz="1600" lang="en-US">
                <a:latin typeface="Candara" panose="020E0502030303020204" pitchFamily="34" charset="0"/>
                <a:ea typeface="Verdana" panose="020B0604030504040204" pitchFamily="34" charset="0"/>
                <a:cs typeface="Times New Roman" panose="02020603050405020304" pitchFamily="18" charset="0"/>
              </a:rPr>
              <a:t> distractions</a:t>
            </a:r>
          </a:p>
          <a:p>
            <a:r>
              <a:rPr dirty="0" sz="1600" lang="en-US">
                <a:latin typeface="Candara" panose="020E0502030303020204" pitchFamily="34" charset="0"/>
                <a:ea typeface="Verdana" panose="020B0604030504040204" pitchFamily="34" charset="0"/>
                <a:cs typeface="Times New Roman" panose="02020603050405020304" pitchFamily="18" charset="0"/>
              </a:rPr>
              <a:t>Respect road signs</a:t>
            </a:r>
          </a:p>
          <a:p>
            <a:r>
              <a:rPr dirty="0" sz="1600" lang="en-US">
                <a:latin typeface="Candara" panose="020E0502030303020204" pitchFamily="34" charset="0"/>
                <a:ea typeface="Verdana" panose="020B0604030504040204" pitchFamily="34" charset="0"/>
                <a:cs typeface="Times New Roman" panose="02020603050405020304" pitchFamily="18" charset="0"/>
              </a:rPr>
              <a:t>Use horn gently at turns</a:t>
            </a:r>
          </a:p>
        </p:txBody>
      </p:sp>
      <p:pic>
        <p:nvPicPr>
          <p:cNvPr id="2097173" name="Picture 3"/>
          <p:cNvPicPr>
            <a:picLocks noChangeAspect="1"/>
          </p:cNvPicPr>
          <p:nvPr/>
        </p:nvPicPr>
        <p:blipFill>
          <a:blip xmlns:r="http://schemas.openxmlformats.org/officeDocument/2006/relationships" r:embed="rId1"/>
          <a:stretch>
            <a:fillRect/>
          </a:stretch>
        </p:blipFill>
        <p:spPr>
          <a:xfrm>
            <a:off x="6753136" y="2088859"/>
            <a:ext cx="4194497" cy="3540154"/>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7" name="Title 1"/>
          <p:cNvSpPr>
            <a:spLocks noGrp="1"/>
          </p:cNvSpPr>
          <p:nvPr>
            <p:ph type="title"/>
          </p:nvPr>
        </p:nvSpPr>
        <p:spPr/>
        <p:txBody>
          <a:bodyPr/>
          <a:p>
            <a:r>
              <a:rPr dirty="0" lang="en-US">
                <a:latin typeface="Times New Roman" panose="02020603050405020304" pitchFamily="18" charset="0"/>
                <a:cs typeface="Times New Roman" panose="02020603050405020304" pitchFamily="18" charset="0"/>
              </a:rPr>
              <a:t>Case study</a:t>
            </a:r>
          </a:p>
        </p:txBody>
      </p:sp>
      <p:pic>
        <p:nvPicPr>
          <p:cNvPr id="2097166" name="Content Placeholder 8"/>
          <p:cNvPicPr>
            <a:picLocks noChangeAspect="1" noGrp="1"/>
          </p:cNvPicPr>
          <p:nvPr>
            <p:ph sz="quarter" idx="13"/>
          </p:nvPr>
        </p:nvPicPr>
        <p:blipFill>
          <a:blip xmlns:r="http://schemas.openxmlformats.org/officeDocument/2006/relationships" r:embed="rId1"/>
          <a:stretch>
            <a:fillRect/>
          </a:stretch>
        </p:blipFill>
        <p:spPr>
          <a:xfrm>
            <a:off x="838031" y="2158449"/>
            <a:ext cx="4844982" cy="3424237"/>
          </a:xfrm>
          <a:prstGeom prst="rect"/>
        </p:spPr>
      </p:pic>
      <p:pic>
        <p:nvPicPr>
          <p:cNvPr id="2097167" name="Picture 10"/>
          <p:cNvPicPr>
            <a:picLocks noChangeAspect="1"/>
          </p:cNvPicPr>
          <p:nvPr/>
        </p:nvPicPr>
        <p:blipFill>
          <a:blip xmlns:r="http://schemas.openxmlformats.org/officeDocument/2006/relationships" r:embed="rId2"/>
          <a:stretch>
            <a:fillRect/>
          </a:stretch>
        </p:blipFill>
        <p:spPr>
          <a:xfrm>
            <a:off x="6364448" y="2158448"/>
            <a:ext cx="4844982" cy="3424237"/>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03" name="Title 1"/>
          <p:cNvSpPr>
            <a:spLocks noGrp="1"/>
          </p:cNvSpPr>
          <p:nvPr>
            <p:ph type="title"/>
          </p:nvPr>
        </p:nvSpPr>
        <p:spPr/>
        <p:txBody>
          <a:bodyPr>
            <a:normAutofit/>
          </a:bodyPr>
          <a:p>
            <a:r>
              <a:rPr dirty="0" sz="4000" lang="en-US">
                <a:latin typeface="Times New Roman" panose="02020603050405020304" pitchFamily="18" charset="0"/>
                <a:cs typeface="Times New Roman" panose="02020603050405020304" pitchFamily="18" charset="0"/>
              </a:rPr>
              <a:t>Survey questions ?</a:t>
            </a:r>
          </a:p>
        </p:txBody>
      </p:sp>
      <p:sp>
        <p:nvSpPr>
          <p:cNvPr id="1048604" name="Content Placeholder 2"/>
          <p:cNvSpPr>
            <a:spLocks noGrp="1"/>
          </p:cNvSpPr>
          <p:nvPr>
            <p:ph sz="quarter" idx="13"/>
          </p:nvPr>
        </p:nvSpPr>
        <p:spPr/>
        <p:txBody>
          <a:bodyPr>
            <a:normAutofit/>
          </a:bodyPr>
          <a:p>
            <a:pPr indent="0" marL="0">
              <a:buNone/>
            </a:pPr>
            <a:r>
              <a:rPr dirty="0" lang="en-US"/>
              <a:t>
</a:t>
            </a:r>
            <a:r>
              <a:rPr dirty="0" lang="en-US">
                <a:latin typeface="+mj-lt"/>
              </a:rPr>
              <a:t>1. </a:t>
            </a:r>
            <a:r>
              <a:rPr dirty="0" sz="1600" lang="en-US">
                <a:latin typeface="Candara" panose="020E0502030303020204" pitchFamily="34" charset="0"/>
              </a:rPr>
              <a:t>How often do you drive in hilly areas?
2. Have you ever had an accident in a hilly area?
3. What do you think causes most accidents in hilly areas?
4. Do you think road safety measures are adequate in hilly areas?
5. What would make you feel safer driving in hilly areas?</a:t>
            </a:r>
          </a:p>
        </p:txBody>
      </p:sp>
      <p:pic>
        <p:nvPicPr>
          <p:cNvPr id="2097165" name="Picture 3"/>
          <p:cNvPicPr>
            <a:picLocks noChangeAspect="1"/>
          </p:cNvPicPr>
          <p:nvPr/>
        </p:nvPicPr>
        <p:blipFill>
          <a:blip xmlns:r="http://schemas.openxmlformats.org/officeDocument/2006/relationships" r:embed="rId1"/>
          <a:stretch>
            <a:fillRect/>
          </a:stretch>
        </p:blipFill>
        <p:spPr>
          <a:xfrm>
            <a:off x="9252856" y="2613836"/>
            <a:ext cx="2467428" cy="2665736"/>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595" name="Title 1"/>
          <p:cNvSpPr>
            <a:spLocks noGrp="1"/>
          </p:cNvSpPr>
          <p:nvPr>
            <p:ph type="title"/>
          </p:nvPr>
        </p:nvSpPr>
        <p:spPr>
          <a:xfrm>
            <a:off x="913775" y="618517"/>
            <a:ext cx="10364451" cy="958613"/>
          </a:xfrm>
        </p:spPr>
        <p:txBody>
          <a:bodyPr>
            <a:normAutofit/>
          </a:bodyPr>
          <a:p>
            <a:r>
              <a:rPr dirty="0" sz="4000" lang="en-US">
                <a:latin typeface="Times New Roman" panose="02020603050405020304" pitchFamily="18" charset="0"/>
                <a:cs typeface="Times New Roman" panose="02020603050405020304" pitchFamily="18" charset="0"/>
              </a:rPr>
              <a:t>Components</a:t>
            </a:r>
            <a:endParaRPr dirty="0" sz="4000" lang="en-US"/>
          </a:p>
        </p:txBody>
      </p:sp>
      <p:pic>
        <p:nvPicPr>
          <p:cNvPr id="2097156" name="Picture 3"/>
          <p:cNvPicPr>
            <a:picLocks noChangeAspect="1"/>
          </p:cNvPicPr>
          <p:nvPr/>
        </p:nvPicPr>
        <p:blipFill>
          <a:blip xmlns:r="http://schemas.openxmlformats.org/officeDocument/2006/relationships" r:embed="rId1"/>
          <a:stretch>
            <a:fillRect/>
          </a:stretch>
        </p:blipFill>
        <p:spPr>
          <a:xfrm>
            <a:off x="3437783" y="1314165"/>
            <a:ext cx="3381375" cy="2220449"/>
          </a:xfrm>
          <a:prstGeom prst="rect"/>
        </p:spPr>
      </p:pic>
      <p:pic>
        <p:nvPicPr>
          <p:cNvPr id="2097157" name="Picture 4"/>
          <p:cNvPicPr>
            <a:picLocks noChangeAspect="1"/>
          </p:cNvPicPr>
          <p:nvPr/>
        </p:nvPicPr>
        <p:blipFill>
          <a:blip xmlns:r="http://schemas.openxmlformats.org/officeDocument/2006/relationships" r:embed="rId2"/>
          <a:stretch>
            <a:fillRect/>
          </a:stretch>
        </p:blipFill>
        <p:spPr>
          <a:xfrm>
            <a:off x="494323" y="1247205"/>
            <a:ext cx="2943460" cy="2265089"/>
          </a:xfrm>
          <a:prstGeom prst="rect"/>
        </p:spPr>
      </p:pic>
      <p:pic>
        <p:nvPicPr>
          <p:cNvPr id="2097158" name="Content Placeholder 5"/>
          <p:cNvPicPr>
            <a:picLocks noChangeAspect="1" noGrp="1"/>
          </p:cNvPicPr>
          <p:nvPr>
            <p:ph sz="quarter" idx="13"/>
          </p:nvPr>
        </p:nvPicPr>
        <p:blipFill>
          <a:blip xmlns:r="http://schemas.openxmlformats.org/officeDocument/2006/relationships" r:embed="rId3"/>
          <a:stretch>
            <a:fillRect/>
          </a:stretch>
        </p:blipFill>
        <p:spPr>
          <a:xfrm>
            <a:off x="7029975" y="1291844"/>
            <a:ext cx="3804002" cy="2265090"/>
          </a:xfrm>
          <a:prstGeom prst="rect"/>
        </p:spPr>
      </p:pic>
      <p:sp>
        <p:nvSpPr>
          <p:cNvPr id="1048596" name="TextBox 6"/>
          <p:cNvSpPr txBox="1"/>
          <p:nvPr/>
        </p:nvSpPr>
        <p:spPr>
          <a:xfrm>
            <a:off x="1358023" y="3349948"/>
            <a:ext cx="1236980" cy="358140"/>
          </a:xfrm>
          <a:prstGeom prst="rect"/>
          <a:noFill/>
        </p:spPr>
        <p:txBody>
          <a:bodyPr rtlCol="0" wrap="none">
            <a:spAutoFit/>
          </a:bodyPr>
          <a:p>
            <a:r>
              <a:rPr dirty="0" lang="en-IN"/>
              <a:t>IR sensors</a:t>
            </a:r>
          </a:p>
        </p:txBody>
      </p:sp>
      <p:sp>
        <p:nvSpPr>
          <p:cNvPr id="1048597" name="TextBox 8"/>
          <p:cNvSpPr txBox="1"/>
          <p:nvPr/>
        </p:nvSpPr>
        <p:spPr>
          <a:xfrm>
            <a:off x="4462446" y="3429000"/>
            <a:ext cx="3624044" cy="369332"/>
          </a:xfrm>
          <a:prstGeom prst="rect"/>
          <a:noFill/>
        </p:spPr>
        <p:txBody>
          <a:bodyPr rtlCol="0" wrap="square">
            <a:spAutoFit/>
          </a:bodyPr>
          <a:p>
            <a:r>
              <a:rPr dirty="0" lang="en-IN"/>
              <a:t>USB cable</a:t>
            </a:r>
          </a:p>
        </p:txBody>
      </p:sp>
      <p:sp>
        <p:nvSpPr>
          <p:cNvPr id="1048598" name="TextBox 9"/>
          <p:cNvSpPr txBox="1"/>
          <p:nvPr/>
        </p:nvSpPr>
        <p:spPr>
          <a:xfrm>
            <a:off x="8028431" y="3372268"/>
            <a:ext cx="1488847" cy="358141"/>
          </a:xfrm>
          <a:prstGeom prst="rect"/>
          <a:noFill/>
        </p:spPr>
        <p:txBody>
          <a:bodyPr rtlCol="0" wrap="none">
            <a:spAutoFit/>
          </a:bodyPr>
          <a:p>
            <a:r>
              <a:rPr dirty="0" lang="en-IN"/>
              <a:t>Arduino UNO</a:t>
            </a:r>
          </a:p>
        </p:txBody>
      </p:sp>
      <p:pic>
        <p:nvPicPr>
          <p:cNvPr id="2097159" name="Picture 10"/>
          <p:cNvPicPr>
            <a:picLocks noChangeAspect="1"/>
          </p:cNvPicPr>
          <p:nvPr/>
        </p:nvPicPr>
        <p:blipFill>
          <a:blip xmlns:r="http://schemas.openxmlformats.org/officeDocument/2006/relationships" r:embed="rId4"/>
          <a:stretch>
            <a:fillRect/>
          </a:stretch>
        </p:blipFill>
        <p:spPr>
          <a:xfrm>
            <a:off x="494323" y="5059985"/>
            <a:ext cx="3573802" cy="724115"/>
          </a:xfrm>
          <a:prstGeom prst="rect"/>
        </p:spPr>
      </p:pic>
      <p:sp>
        <p:nvSpPr>
          <p:cNvPr id="1048599" name="TextBox 11"/>
          <p:cNvSpPr txBox="1"/>
          <p:nvPr/>
        </p:nvSpPr>
        <p:spPr>
          <a:xfrm>
            <a:off x="954080" y="6394400"/>
            <a:ext cx="1862981" cy="369332"/>
          </a:xfrm>
          <a:prstGeom prst="rect"/>
          <a:noFill/>
        </p:spPr>
        <p:txBody>
          <a:bodyPr rtlCol="0" wrap="square">
            <a:spAutoFit/>
          </a:bodyPr>
          <a:p>
            <a:r>
              <a:rPr dirty="0" lang="en-IN"/>
              <a:t>LCD display</a:t>
            </a:r>
          </a:p>
        </p:txBody>
      </p:sp>
      <p:pic>
        <p:nvPicPr>
          <p:cNvPr id="2097160" name="Picture 13"/>
          <p:cNvPicPr>
            <a:picLocks noChangeAspect="1"/>
          </p:cNvPicPr>
          <p:nvPr/>
        </p:nvPicPr>
        <p:blipFill>
          <a:blip xmlns:r="http://schemas.openxmlformats.org/officeDocument/2006/relationships" r:embed="rId5"/>
          <a:stretch>
            <a:fillRect/>
          </a:stretch>
        </p:blipFill>
        <p:spPr>
          <a:xfrm>
            <a:off x="4167850" y="3986087"/>
            <a:ext cx="2961314" cy="2871913"/>
          </a:xfrm>
          <a:prstGeom prst="rect"/>
        </p:spPr>
      </p:pic>
      <p:sp>
        <p:nvSpPr>
          <p:cNvPr id="1048600" name="TextBox 14"/>
          <p:cNvSpPr txBox="1"/>
          <p:nvPr/>
        </p:nvSpPr>
        <p:spPr>
          <a:xfrm>
            <a:off x="4857225" y="6394400"/>
            <a:ext cx="2650922" cy="369332"/>
          </a:xfrm>
          <a:prstGeom prst="rect"/>
          <a:noFill/>
        </p:spPr>
        <p:txBody>
          <a:bodyPr rtlCol="0" wrap="square">
            <a:spAutoFit/>
          </a:bodyPr>
          <a:p>
            <a:r>
              <a:rPr dirty="0" lang="en-IN"/>
              <a:t>Jumper wires</a:t>
            </a:r>
          </a:p>
        </p:txBody>
      </p:sp>
      <p:pic>
        <p:nvPicPr>
          <p:cNvPr id="2097161" name="Picture 15"/>
          <p:cNvPicPr>
            <a:picLocks noChangeAspect="1"/>
          </p:cNvPicPr>
          <p:nvPr/>
        </p:nvPicPr>
        <p:blipFill>
          <a:blip xmlns:r="http://schemas.openxmlformats.org/officeDocument/2006/relationships" r:embed="rId6"/>
          <a:stretch>
            <a:fillRect/>
          </a:stretch>
        </p:blipFill>
        <p:spPr>
          <a:xfrm>
            <a:off x="7522626" y="4177162"/>
            <a:ext cx="2883644" cy="2680838"/>
          </a:xfrm>
          <a:prstGeom prst="rect"/>
        </p:spPr>
      </p:pic>
      <p:sp>
        <p:nvSpPr>
          <p:cNvPr id="1048601" name="TextBox 16"/>
          <p:cNvSpPr txBox="1"/>
          <p:nvPr/>
        </p:nvSpPr>
        <p:spPr>
          <a:xfrm>
            <a:off x="7929780" y="6394400"/>
            <a:ext cx="2558642" cy="369332"/>
          </a:xfrm>
          <a:prstGeom prst="rect"/>
          <a:noFill/>
        </p:spPr>
        <p:txBody>
          <a:bodyPr rtlCol="0" wrap="square">
            <a:spAutoFit/>
          </a:bodyPr>
          <a:p>
            <a:r>
              <a:rPr dirty="0" lang="en-IN"/>
              <a:t>Buzzer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86" name="Title 1"/>
          <p:cNvSpPr>
            <a:spLocks noGrp="1"/>
          </p:cNvSpPr>
          <p:nvPr>
            <p:ph type="ctrTitle"/>
          </p:nvPr>
        </p:nvSpPr>
        <p:spPr>
          <a:xfrm>
            <a:off x="1751012" y="1023948"/>
            <a:ext cx="8689976" cy="897131"/>
          </a:xfrm>
        </p:spPr>
        <p:txBody>
          <a:bodyPr/>
          <a:p>
            <a:r>
              <a:rPr dirty="0" lang="en-IN">
                <a:latin typeface="Times New Roman" panose="02020603050405020304" pitchFamily="18" charset="0"/>
                <a:cs typeface="Times New Roman" panose="02020603050405020304" pitchFamily="18" charset="0"/>
              </a:rPr>
              <a:t>Working principle</a:t>
            </a:r>
          </a:p>
        </p:txBody>
      </p:sp>
      <p:pic>
        <p:nvPicPr>
          <p:cNvPr id="2097154" name="Picture 4"/>
          <p:cNvPicPr>
            <a:picLocks noChangeAspect="1"/>
          </p:cNvPicPr>
          <p:nvPr/>
        </p:nvPicPr>
        <p:blipFill>
          <a:blip xmlns:r="http://schemas.openxmlformats.org/officeDocument/2006/relationships" r:embed="rId1"/>
          <a:stretch>
            <a:fillRect/>
          </a:stretch>
        </p:blipFill>
        <p:spPr>
          <a:xfrm>
            <a:off x="5788404" y="2298583"/>
            <a:ext cx="5684940" cy="4110606"/>
          </a:xfrm>
          <a:prstGeom prst="rect"/>
        </p:spPr>
      </p:pic>
      <p:sp>
        <p:nvSpPr>
          <p:cNvPr id="1048587" name="TextBox 5"/>
          <p:cNvSpPr txBox="1"/>
          <p:nvPr/>
        </p:nvSpPr>
        <p:spPr>
          <a:xfrm>
            <a:off x="562062" y="2516697"/>
            <a:ext cx="3858936" cy="1920240"/>
          </a:xfrm>
          <a:prstGeom prst="rect"/>
          <a:noFill/>
        </p:spPr>
        <p:txBody>
          <a:bodyPr rtlCol="0" wrap="square">
            <a:spAutoFit/>
          </a:bodyPr>
          <a:p>
            <a:r>
              <a:rPr altLang="en-US" dirty="0" sz="2000" lang="en-US">
                <a:latin typeface="Candara" panose="020E0502030303020204" pitchFamily="34" charset="0"/>
              </a:rPr>
              <a:t>S</a:t>
            </a:r>
            <a:r>
              <a:rPr altLang="en-US" dirty="0" sz="2000" lang="en-US">
                <a:latin typeface="Candara" panose="020E0502030303020204" pitchFamily="34" charset="0"/>
              </a:rPr>
              <a:t>T</a:t>
            </a:r>
            <a:r>
              <a:rPr altLang="en-US" dirty="0" sz="2000" lang="en-US">
                <a:latin typeface="Candara" panose="020E0502030303020204" pitchFamily="34" charset="0"/>
              </a:rPr>
              <a:t>E</a:t>
            </a:r>
            <a:r>
              <a:rPr altLang="en-US" dirty="0" sz="2000" lang="en-US">
                <a:latin typeface="Candara" panose="020E0502030303020204" pitchFamily="34" charset="0"/>
              </a:rPr>
              <a:t>P</a:t>
            </a:r>
            <a:r>
              <a:rPr altLang="en-US" dirty="0" sz="2000" lang="en-US">
                <a:latin typeface="Candara" panose="020E0502030303020204" pitchFamily="34" charset="0"/>
              </a:rPr>
              <a:t>S</a:t>
            </a:r>
            <a:endParaRPr altLang="en-US" lang="zh-CN"/>
          </a:p>
          <a:p>
            <a:endParaRPr dirty="0" sz="2000" lang="en-IN">
              <a:latin typeface="Candara" panose="020E0502030303020204" pitchFamily="34" charset="0"/>
            </a:endParaRPr>
          </a:p>
          <a:p>
            <a:pPr indent="-342900" marL="342900">
              <a:buFont typeface="Arial" panose="020B0604020202020204" pitchFamily="34" charset="0"/>
              <a:buChar char="•"/>
            </a:pPr>
            <a:r>
              <a:rPr altLang="en-US" dirty="0" sz="2000" lang="en-US">
                <a:latin typeface="Candara" panose="020E0502030303020204" pitchFamily="34" charset="0"/>
              </a:rPr>
              <a:t>V</a:t>
            </a:r>
            <a:r>
              <a:rPr altLang="en-US" dirty="0" sz="2000" lang="en-US">
                <a:latin typeface="Candara" panose="020E0502030303020204" pitchFamily="34" charset="0"/>
              </a:rPr>
              <a:t>E</a:t>
            </a:r>
            <a:r>
              <a:rPr altLang="en-US" dirty="0" sz="2000" lang="en-US">
                <a:latin typeface="Candara" panose="020E0502030303020204" pitchFamily="34" charset="0"/>
              </a:rPr>
              <a:t>H</a:t>
            </a:r>
            <a:r>
              <a:rPr altLang="en-US" dirty="0" sz="2000" lang="en-US">
                <a:latin typeface="Candara" panose="020E0502030303020204" pitchFamily="34" charset="0"/>
              </a:rPr>
              <a:t>I</a:t>
            </a:r>
            <a:r>
              <a:rPr altLang="en-US" dirty="0" sz="2000" lang="en-US">
                <a:latin typeface="Candara" panose="020E0502030303020204" pitchFamily="34" charset="0"/>
              </a:rPr>
              <a:t>CLE </a:t>
            </a:r>
            <a:r>
              <a:rPr altLang="en-US" dirty="0" sz="2000" lang="en-US">
                <a:latin typeface="Candara" panose="020E0502030303020204" pitchFamily="34" charset="0"/>
              </a:rPr>
              <a:t>D</a:t>
            </a:r>
            <a:r>
              <a:rPr altLang="en-US" dirty="0" sz="2000" lang="en-US">
                <a:latin typeface="Candara" panose="020E0502030303020204" pitchFamily="34" charset="0"/>
              </a:rPr>
              <a:t>E</a:t>
            </a:r>
            <a:r>
              <a:rPr altLang="en-US" dirty="0" sz="2000" lang="en-US">
                <a:latin typeface="Candara" panose="020E0502030303020204" pitchFamily="34" charset="0"/>
              </a:rPr>
              <a:t>T</a:t>
            </a:r>
            <a:r>
              <a:rPr altLang="en-US" dirty="0" sz="2000" lang="en-US">
                <a:latin typeface="Candara" panose="020E0502030303020204" pitchFamily="34" charset="0"/>
              </a:rPr>
              <a:t>E</a:t>
            </a:r>
            <a:r>
              <a:rPr altLang="en-US" dirty="0" sz="2000" lang="en-US">
                <a:latin typeface="Candara" panose="020E0502030303020204" pitchFamily="34" charset="0"/>
              </a:rPr>
              <a:t>CTOR </a:t>
            </a:r>
            <a:endParaRPr altLang="en-US" lang="zh-CN"/>
          </a:p>
          <a:p>
            <a:pPr indent="-342900" marL="342900">
              <a:buFont typeface="Arial" panose="020B0604020202020204" pitchFamily="34" charset="0"/>
              <a:buChar char="•"/>
            </a:pPr>
            <a:r>
              <a:rPr dirty="0" sz="2000" lang="en-IN">
                <a:latin typeface="Candara" panose="020E0502030303020204" pitchFamily="34" charset="0"/>
              </a:rPr>
              <a:t>S</a:t>
            </a:r>
            <a:r>
              <a:rPr dirty="0" sz="2000" lang="en-US">
                <a:latin typeface="Candara" panose="020E0502030303020204" pitchFamily="34" charset="0"/>
              </a:rPr>
              <a:t>H</a:t>
            </a:r>
            <a:r>
              <a:rPr dirty="0" sz="2000" lang="en-US">
                <a:latin typeface="Candara" panose="020E0502030303020204" pitchFamily="34" charset="0"/>
              </a:rPr>
              <a:t>O</a:t>
            </a:r>
            <a:r>
              <a:rPr dirty="0" sz="2000" lang="en-US">
                <a:latin typeface="Candara" panose="020E0502030303020204" pitchFamily="34" charset="0"/>
              </a:rPr>
              <a:t>W</a:t>
            </a:r>
            <a:r>
              <a:rPr dirty="0" sz="2000" lang="en-US">
                <a:latin typeface="Candara" panose="020E0502030303020204" pitchFamily="34" charset="0"/>
              </a:rPr>
              <a:t>S</a:t>
            </a:r>
            <a:r>
              <a:rPr dirty="0" sz="2000" lang="en-US">
                <a:latin typeface="Candara" panose="020E0502030303020204" pitchFamily="34" charset="0"/>
              </a:rPr>
              <a:t> </a:t>
            </a:r>
            <a:r>
              <a:rPr dirty="0" sz="2000" lang="en-US">
                <a:latin typeface="Candara" panose="020E0502030303020204" pitchFamily="34" charset="0"/>
              </a:rPr>
              <a:t>I</a:t>
            </a:r>
            <a:r>
              <a:rPr dirty="0" sz="2000" lang="en-US">
                <a:latin typeface="Candara" panose="020E0502030303020204" pitchFamily="34" charset="0"/>
              </a:rPr>
              <a:t>N</a:t>
            </a:r>
            <a:r>
              <a:rPr dirty="0" sz="2000" lang="en-US">
                <a:latin typeface="Candara" panose="020E0502030303020204" pitchFamily="34" charset="0"/>
              </a:rPr>
              <a:t>F</a:t>
            </a:r>
            <a:r>
              <a:rPr dirty="0" sz="2000" lang="en-US">
                <a:latin typeface="Candara" panose="020E0502030303020204" pitchFamily="34" charset="0"/>
              </a:rPr>
              <a:t>O</a:t>
            </a:r>
            <a:r>
              <a:rPr dirty="0" sz="2000" lang="en-US">
                <a:latin typeface="Candara" panose="020E0502030303020204" pitchFamily="34" charset="0"/>
              </a:rPr>
              <a:t>RMATIVE </a:t>
            </a:r>
            <a:r>
              <a:rPr dirty="0" sz="2000" lang="en-US">
                <a:latin typeface="Candara" panose="020E0502030303020204" pitchFamily="34" charset="0"/>
              </a:rPr>
              <a:t>I</a:t>
            </a:r>
            <a:r>
              <a:rPr dirty="0" sz="2000" lang="en-US">
                <a:latin typeface="Candara" panose="020E0502030303020204" pitchFamily="34" charset="0"/>
              </a:rPr>
              <a:t>N</a:t>
            </a:r>
            <a:r>
              <a:rPr dirty="0" sz="2000" lang="en-US">
                <a:latin typeface="Candara" panose="020E0502030303020204" pitchFamily="34" charset="0"/>
              </a:rPr>
              <a:t>D</a:t>
            </a:r>
            <a:r>
              <a:rPr dirty="0" sz="2000" lang="en-US">
                <a:latin typeface="Candara" panose="020E0502030303020204" pitchFamily="34" charset="0"/>
              </a:rPr>
              <a:t>I</a:t>
            </a:r>
            <a:r>
              <a:rPr dirty="0" sz="2000" lang="en-US">
                <a:latin typeface="Candara" panose="020E0502030303020204" pitchFamily="34" charset="0"/>
              </a:rPr>
              <a:t>C</a:t>
            </a:r>
            <a:r>
              <a:rPr dirty="0" sz="2000" lang="en-US">
                <a:latin typeface="Candara" panose="020E0502030303020204" pitchFamily="34" charset="0"/>
              </a:rPr>
              <a:t>ATOR</a:t>
            </a:r>
            <a:r>
              <a:rPr dirty="0" sz="2000" lang="en-US">
                <a:latin typeface="Candara" panose="020E0502030303020204" pitchFamily="34" charset="0"/>
              </a:rPr>
              <a:t>S</a:t>
            </a:r>
            <a:endParaRPr altLang="en-US" lang="zh-CN"/>
          </a:p>
          <a:p>
            <a:pPr indent="-342900" marL="342900">
              <a:buFont typeface="Arial" panose="020B0604020202020204" pitchFamily="34" charset="0"/>
              <a:buChar char="•"/>
            </a:pPr>
            <a:r>
              <a:rPr dirty="0" sz="2000" lang="en-IN">
                <a:latin typeface="Candara" panose="020E0502030303020204" pitchFamily="34" charset="0"/>
              </a:rPr>
              <a:t>P</a:t>
            </a:r>
            <a:r>
              <a:rPr dirty="0" sz="2000" lang="en-US">
                <a:latin typeface="Candara" panose="020E0502030303020204" pitchFamily="34" charset="0"/>
              </a:rPr>
              <a:t>R</a:t>
            </a:r>
            <a:r>
              <a:rPr dirty="0" sz="2000" lang="en-US">
                <a:latin typeface="Candara" panose="020E0502030303020204" pitchFamily="34" charset="0"/>
              </a:rPr>
              <a:t>E</a:t>
            </a:r>
            <a:r>
              <a:rPr dirty="0" sz="2000" lang="en-US">
                <a:latin typeface="Candara" panose="020E0502030303020204" pitchFamily="34" charset="0"/>
              </a:rPr>
              <a:t>V</a:t>
            </a:r>
            <a:r>
              <a:rPr dirty="0" sz="2000" lang="en-US">
                <a:latin typeface="Candara" panose="020E0502030303020204" pitchFamily="34" charset="0"/>
              </a:rPr>
              <a:t>E</a:t>
            </a:r>
            <a:r>
              <a:rPr dirty="0" sz="2000" lang="en-US">
                <a:latin typeface="Candara" panose="020E0502030303020204" pitchFamily="34" charset="0"/>
              </a:rPr>
              <a:t>N</a:t>
            </a:r>
            <a:r>
              <a:rPr dirty="0" sz="2000" lang="en-US">
                <a:latin typeface="Candara" panose="020E0502030303020204" pitchFamily="34" charset="0"/>
              </a:rPr>
              <a:t>T</a:t>
            </a:r>
            <a:r>
              <a:rPr dirty="0" sz="2000" lang="en-US">
                <a:latin typeface="Candara" panose="020E0502030303020204" pitchFamily="34" charset="0"/>
              </a:rPr>
              <a:t> </a:t>
            </a:r>
            <a:r>
              <a:rPr dirty="0" sz="2000" lang="en-US">
                <a:latin typeface="Candara" panose="020E0502030303020204" pitchFamily="34" charset="0"/>
              </a:rPr>
              <a:t>A</a:t>
            </a:r>
            <a:r>
              <a:rPr dirty="0" sz="2000" lang="en-US">
                <a:latin typeface="Candara" panose="020E0502030303020204" pitchFamily="34" charset="0"/>
              </a:rPr>
              <a:t>C</a:t>
            </a:r>
            <a:r>
              <a:rPr dirty="0" sz="2000" lang="en-US">
                <a:latin typeface="Candara" panose="020E0502030303020204" pitchFamily="34" charset="0"/>
              </a:rPr>
              <a:t>C</a:t>
            </a:r>
            <a:r>
              <a:rPr dirty="0" sz="2000" lang="en-US">
                <a:latin typeface="Candara" panose="020E0502030303020204" pitchFamily="34" charset="0"/>
              </a:rPr>
              <a:t>IDENT</a:t>
            </a:r>
            <a:r>
              <a:rPr dirty="0" sz="2000" lang="en-US">
                <a:latin typeface="Candara" panose="020E0502030303020204" pitchFamily="34" charset="0"/>
              </a:rPr>
              <a:t>S</a:t>
            </a:r>
            <a:endParaRPr altLang="en-US" lang="zh-CN"/>
          </a:p>
        </p:txBody>
      </p:sp>
    </p:spTree>
  </p:cSld>
  <p:clrMapOvr>
    <a:masterClrMapping/>
  </p:clrMapOvr>
</p:sld>
</file>

<file path=ppt/theme/theme1.xml><?xml version="1.0" encoding="utf-8"?>
<a:theme xmlns:a="http://schemas.openxmlformats.org/drawingml/2006/main" name="Droplet">
  <a:themeElements>
    <a:clrScheme name="Droplet">
      <a:dk1>
        <a:sysClr lastClr="000000" val="windowText"/>
      </a:dk1>
      <a:lt1>
        <a:sysClr lastClr="FFFFFF" val="window"/>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r="5400000" dist="25400" rotWithShape="0">
              <a:srgbClr val="000000">
                <a:alpha val="28000"/>
              </a:srgbClr>
            </a:outerShdw>
          </a:effectLst>
        </a:effectStyle>
        <a:effectStyle>
          <a:effectLst>
            <a:outerShdw algn="ctr" blurRad="63500" dir="5400000" dist="25400" rotWithShape="0">
              <a:srgbClr val="000000">
                <a:alpha val="69000"/>
              </a:srgbClr>
            </a:outerShdw>
          </a:effectLst>
          <a:scene3d>
            <a:camera prst="orthographicFront">
              <a:rot lat="0" lon="0" rev="0"/>
            </a:camera>
            <a:lightRig dir="t" rig="balanced">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chellurihemalatha14@gmail.com</dc:creator>
  <cp:lastModifiedBy>gorleharitha24@gmail.com</cp:lastModifiedBy>
  <dcterms:created xsi:type="dcterms:W3CDTF">2025-04-24T03:00:35Z</dcterms:created>
  <dcterms:modified xsi:type="dcterms:W3CDTF">2025-05-08T16:02:02Z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dd8de7ff46e14ba18b2e0f45937878ff</vt:lpwstr>
  </property>
</Properties>
</file>